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8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3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7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9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5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1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6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5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5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2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3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A89D-CD8B-4A09-8B2A-95BD6F466E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1269-ECF4-4E2C-8722-4975195C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Battle of the Battles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How well do you know your Revolutionary Battles?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9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This battle was fought on Christmas Day.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1 =  Battle of Lexington and Concord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2 = Battle of Bunker Hill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3 = Battle of Trenton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4 = Battle of Saratoga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6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was the FIRST battle of the war.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1 =  Battle of Lexington and Concord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2 = Battle of Bunker Hill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3 = Battle of Trenton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4 = Battle of Saratoga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This battle was not a win for the Colonists.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1 =  Battle of Lexington and Concord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2 = Battle of Bunker Hill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3 = Battle of Trenton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4 = Battle of Saratoga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This battle was fought in the South.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1 =  Battle of Lexington and Concord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2 = Battle of Bunker Hill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3 = Battle of Trenton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4 = Battle of Saratoga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This battle caused France and other countries to notice the possibility of a Colonist win to the War.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1 =  Battle of Lexington and Concord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2 = Battle of Bunker Hill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3 = Battle of Trenton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4 = Battle of Saratoga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This was the LAST real battle of the War.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1 =  Battle of French and Indian War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2 = Battle of Yorktown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3 = Battle of Long Island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4 = Battle of Saratoga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This battle was fought near New York City.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1 =  Battle of French and Indian War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2 = Battle of Yorktown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3 = Battle of Long Island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4 = Battle of Saratoga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2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This battle did not exist in the </a:t>
            </a:r>
            <a:r>
              <a:rPr lang="en-US" b="1" smtClean="0">
                <a:solidFill>
                  <a:schemeClr val="bg1"/>
                </a:solidFill>
              </a:rPr>
              <a:t>Revolutionary War.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1 =  Battle of French and Indian War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2 = Battle of Yorktown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3 = Battle of Long Island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Corner 4 = Battle of Saratoga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2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316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Battle of the Battles</vt:lpstr>
      <vt:lpstr>This battle was fought on Christmas Day.</vt:lpstr>
      <vt:lpstr>The was the FIRST battle of the war.</vt:lpstr>
      <vt:lpstr>This battle was not a win for the Colonists.</vt:lpstr>
      <vt:lpstr>This battle was fought in the South.</vt:lpstr>
      <vt:lpstr>This battle caused France and other countries to notice the possibility of a Colonist win to the War.</vt:lpstr>
      <vt:lpstr>This was the LAST real battle of the War.</vt:lpstr>
      <vt:lpstr>This battle was fought near New York City.</vt:lpstr>
      <vt:lpstr>This battle did not exist in the Revolutionary War.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the Battles</dc:title>
  <dc:creator>Kimberly Fossett-Yoder</dc:creator>
  <cp:lastModifiedBy>Kimberly Fossett-Yoder</cp:lastModifiedBy>
  <cp:revision>1</cp:revision>
  <dcterms:created xsi:type="dcterms:W3CDTF">2015-01-29T20:27:00Z</dcterms:created>
  <dcterms:modified xsi:type="dcterms:W3CDTF">2015-01-29T20:37:57Z</dcterms:modified>
</cp:coreProperties>
</file>