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C1279-D288-4435-B578-F42A5BC479B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8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9473-00A4-4CCE-AFEB-6A8601B8C8F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2BCA-9585-4205-8974-A7977B4F7C5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3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C1279-D288-4435-B578-F42A5BC479B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531C-6A3C-49D7-8287-B42DA035728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2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89F5-849F-41C7-AA9C-A22694705C8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1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69D5-736F-4F75-B86F-7DBE2116A4B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6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4A1C8-B292-4FA1-874C-80A2E154D3A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0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7AC4-97B5-4FFC-A380-AD9482CFC54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70E6-BA54-41D3-9515-A09F7D7F350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5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50B2C-3C06-4F1D-9247-6BE3411A8FE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8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531C-6A3C-49D7-8287-B42DA035728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9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C477-5368-40B6-9044-919D96CAA01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01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9473-00A4-4CCE-AFEB-6A8601B8C8F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6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2BCA-9585-4205-8974-A7977B4F7C5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6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89F5-849F-41C7-AA9C-A22694705C8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69D5-736F-4F75-B86F-7DBE2116A4B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4A1C8-B292-4FA1-874C-80A2E154D3A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7AC4-97B5-4FFC-A380-AD9482CFC54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70E6-BA54-41D3-9515-A09F7D7F350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50B2C-3C06-4F1D-9247-6BE3411A8FE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C477-5368-40B6-9044-919D96CAA01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C696C-3FD5-4B26-9DF6-5C3A69BEE123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604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C696C-3FD5-4B26-9DF6-5C3A69BEE123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749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3495" y="2478686"/>
            <a:ext cx="109728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Pawnee Indians</a:t>
            </a:r>
          </a:p>
        </p:txBody>
      </p:sp>
      <p:pic>
        <p:nvPicPr>
          <p:cNvPr id="3076" name="Picture 4" descr="pawnee indian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74" y="316512"/>
            <a:ext cx="18002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windows2universe.org/the_universe/uts/images/pawnee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2" y="208561"/>
            <a:ext cx="1828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americanart.si.edu/images/1985/1985.66.106_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2" y="3347049"/>
            <a:ext cx="2749669" cy="33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236x/ba/23/3c/ba233cd19b663cb766f0487309ebed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148" y="157761"/>
            <a:ext cx="190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ebraskastudies.org/0300/media/0301_0107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70" y="367311"/>
            <a:ext cx="35909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eachers.d11.org/teachers/enterpa/Shared%20Documents/Creating%20America/Chapter01/PawneeLod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93" y="3949858"/>
            <a:ext cx="4802202" cy="2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.slidesharecdn.com/presentationhopikwakiutl-130601182406-phpapp01/95/hopi-amp-kwakiutl-native-american-tribes-social-studies-6th-grade-19-638.jpg?cb=1370112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341568" cy="40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they live?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680974" cy="4495800"/>
          </a:xfrm>
        </p:spPr>
        <p:txBody>
          <a:bodyPr/>
          <a:lstStyle/>
          <a:p>
            <a:r>
              <a:rPr lang="en-US" dirty="0" smtClean="0"/>
              <a:t>Nebraska and Kansas area</a:t>
            </a:r>
          </a:p>
          <a:p>
            <a:r>
              <a:rPr lang="en-US" dirty="0" smtClean="0"/>
              <a:t>Grasslands with few trees</a:t>
            </a:r>
          </a:p>
          <a:p>
            <a:r>
              <a:rPr lang="en-US" dirty="0" smtClean="0"/>
              <a:t>Terrain was open, flat, dry</a:t>
            </a:r>
          </a:p>
          <a:p>
            <a:r>
              <a:rPr lang="en-US" dirty="0" smtClean="0"/>
              <a:t>Cold winters with snow and possible blizzards</a:t>
            </a:r>
          </a:p>
          <a:p>
            <a:r>
              <a:rPr lang="en-US" dirty="0" smtClean="0"/>
              <a:t>Hot &amp; humid summers</a:t>
            </a:r>
          </a:p>
          <a:p>
            <a:r>
              <a:rPr lang="en-US" dirty="0" smtClean="0"/>
              <a:t>Very windy- sometimes caused dust storms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148642" y="3848100"/>
            <a:ext cx="2802526" cy="124148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08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live?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Round grass </a:t>
            </a:r>
            <a:r>
              <a:rPr lang="en-US" dirty="0" err="1" smtClean="0"/>
              <a:t>earthlodges</a:t>
            </a:r>
            <a:r>
              <a:rPr lang="en-US" dirty="0" smtClean="0"/>
              <a:t> constructed with logs, branches, layer of grass</a:t>
            </a:r>
          </a:p>
          <a:p>
            <a:pPr lvl="1"/>
            <a:r>
              <a:rPr lang="en-US" dirty="0" smtClean="0"/>
              <a:t>As many as 30-50 people live in the same lodge</a:t>
            </a:r>
          </a:p>
          <a:p>
            <a:pPr lvl="1"/>
            <a:r>
              <a:rPr lang="en-US" dirty="0" smtClean="0"/>
              <a:t>About 10-15 lodges</a:t>
            </a:r>
          </a:p>
          <a:p>
            <a:r>
              <a:rPr lang="en-US" dirty="0" smtClean="0"/>
              <a:t>Hunting Season: Teepees with animal skin over wooden frame</a:t>
            </a:r>
            <a:endParaRPr lang="en-US" dirty="0"/>
          </a:p>
        </p:txBody>
      </p:sp>
      <p:pic>
        <p:nvPicPr>
          <p:cNvPr id="10" name="Picture 5" descr="pawnee indians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5" y="1371600"/>
            <a:ext cx="4991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2.bp.blogspot.com/-RzhviFWF_Ag/U8RdW6rDGWI/AAAAAAAAKoU/PvOW6qME_64/s1600/Histor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07" y="4089639"/>
            <a:ext cx="3166493" cy="23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land to survive.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Mostly a farming tribe </a:t>
            </a:r>
          </a:p>
          <a:p>
            <a:r>
              <a:rPr lang="en-US" dirty="0" smtClean="0"/>
              <a:t>Hunted buffalo, elk, antelope</a:t>
            </a:r>
          </a:p>
          <a:p>
            <a:r>
              <a:rPr lang="en-US" dirty="0" smtClean="0"/>
              <a:t>Grew corn, beans, squash, pumpkins, sunflowers</a:t>
            </a:r>
          </a:p>
          <a:p>
            <a:r>
              <a:rPr lang="en-US" dirty="0" smtClean="0"/>
              <a:t>Collected plums, hazelnuts, walnuts</a:t>
            </a:r>
          </a:p>
        </p:txBody>
      </p:sp>
      <p:pic>
        <p:nvPicPr>
          <p:cNvPr id="16386" name="Picture 2" descr="http://americanhistory.si.edu/buffalo/images/buffalo/hoov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5046"/>
            <a:ext cx="2999117" cy="21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nps.gov/grsm/learn/nature/images/Bull-67_bugle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717" y="1097605"/>
            <a:ext cx="2820537" cy="23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buzzle.com/img/articleImages/351093-6730-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09" y="397820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cdn2.hubspot.net/hub/395710/file-2534778621-jpg/Hazelnuts_3.jpg?t=1439327272424&amp;width=3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17" y="3787292"/>
            <a:ext cx="2208669" cy="11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What did they wear?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4845" y="1527503"/>
            <a:ext cx="7437155" cy="289489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Summer- otter skin moccasins, buffalo skin loin cloths</a:t>
            </a:r>
          </a:p>
          <a:p>
            <a:pPr eaLnBrk="1" hangingPunct="1"/>
            <a:r>
              <a:rPr lang="en-US" altLang="en-US" dirty="0" smtClean="0"/>
              <a:t>Winter- buffalo or fur robes and pants, animal skin leggings</a:t>
            </a:r>
          </a:p>
          <a:p>
            <a:pPr eaLnBrk="1" hangingPunct="1"/>
            <a:r>
              <a:rPr lang="en-US" altLang="en-US" dirty="0" smtClean="0"/>
              <a:t>Dresses, skirts, beaded blouse with fringe</a:t>
            </a:r>
          </a:p>
          <a:p>
            <a:pPr eaLnBrk="1" hangingPunct="1"/>
            <a:r>
              <a:rPr lang="en-US" altLang="en-US" dirty="0" smtClean="0"/>
              <a:t>Headdresses</a:t>
            </a:r>
          </a:p>
        </p:txBody>
      </p:sp>
      <p:pic>
        <p:nvPicPr>
          <p:cNvPr id="18434" name="Picture 2" descr="http://thenewagenda.net/wp-content/uploads/2009/03/cheye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" y="72697"/>
            <a:ext cx="2667843" cy="23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owboyandlady.com/catalog/products/th_hd%2000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460"/>
            <a:ext cx="2360052" cy="25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86" y="1527503"/>
            <a:ext cx="3084059" cy="30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How they Spent their Time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Women did most labor- farming and gathering</a:t>
            </a:r>
          </a:p>
          <a:p>
            <a:pPr eaLnBrk="1" hangingPunct="1"/>
            <a:r>
              <a:rPr lang="en-US" altLang="en-US" dirty="0" smtClean="0"/>
              <a:t>Young women watched and learned </a:t>
            </a:r>
          </a:p>
          <a:p>
            <a:pPr eaLnBrk="1" hangingPunct="1"/>
            <a:r>
              <a:rPr lang="en-US" altLang="en-US" dirty="0" smtClean="0"/>
              <a:t>Older women watched children</a:t>
            </a:r>
          </a:p>
          <a:p>
            <a:pPr eaLnBrk="1" hangingPunct="1"/>
            <a:r>
              <a:rPr lang="en-US" altLang="en-US" dirty="0" smtClean="0"/>
              <a:t>Men hunted, were warriors, and medicine men / priests </a:t>
            </a:r>
          </a:p>
        </p:txBody>
      </p:sp>
      <p:pic>
        <p:nvPicPr>
          <p:cNvPr id="5124" name="Picture 4" descr="pawnee ind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038600"/>
            <a:ext cx="2632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Cultures and Traditions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Headdresses were worn by men to show honor- every act of bravery earned them a black feather</a:t>
            </a:r>
          </a:p>
          <a:p>
            <a:pPr eaLnBrk="1" hangingPunct="1"/>
            <a:r>
              <a:rPr lang="en-US" altLang="en-US" dirty="0" smtClean="0"/>
              <a:t>Buffalo- VERY important; over 80 uses</a:t>
            </a:r>
          </a:p>
          <a:p>
            <a:pPr lvl="1" eaLnBrk="1" hangingPunct="1"/>
            <a:r>
              <a:rPr lang="en-US" altLang="en-US" dirty="0" smtClean="0"/>
              <a:t>Meat to eat</a:t>
            </a:r>
          </a:p>
          <a:p>
            <a:pPr lvl="1" eaLnBrk="1" hangingPunct="1"/>
            <a:r>
              <a:rPr lang="en-US" altLang="en-US" dirty="0" smtClean="0"/>
              <a:t>Intestines as containers</a:t>
            </a:r>
          </a:p>
          <a:p>
            <a:pPr lvl="1" eaLnBrk="1" hangingPunct="1"/>
            <a:r>
              <a:rPr lang="en-US" altLang="en-US" dirty="0" smtClean="0"/>
              <a:t>Skin to wear</a:t>
            </a:r>
          </a:p>
          <a:p>
            <a:pPr lvl="1" eaLnBrk="1" hangingPunct="1"/>
            <a:r>
              <a:rPr lang="en-US" altLang="en-US" dirty="0" smtClean="0"/>
              <a:t>Bone for tools</a:t>
            </a:r>
          </a:p>
          <a:p>
            <a:pPr lvl="1" eaLnBrk="1" hangingPunct="1"/>
            <a:r>
              <a:rPr lang="en-US" altLang="en-US" dirty="0" smtClean="0"/>
              <a:t>Skin for bedding, clothing, teepees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7172" name="Picture 4" descr="Buffalo-D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51" y="2264434"/>
            <a:ext cx="27066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Mountain Top</vt:lpstr>
      <vt:lpstr>1_Mountain Top</vt:lpstr>
      <vt:lpstr>Pawnee Indians</vt:lpstr>
      <vt:lpstr>Where did they live?</vt:lpstr>
      <vt:lpstr>How did they live?</vt:lpstr>
      <vt:lpstr>Use the land to survive.</vt:lpstr>
      <vt:lpstr>What did they wear?</vt:lpstr>
      <vt:lpstr>How they Spent their Time</vt:lpstr>
      <vt:lpstr>Cultures and Traditions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Pawnee Indians</dc:title>
  <dc:creator>Julie Nepple</dc:creator>
  <cp:lastModifiedBy>Julie Nepple</cp:lastModifiedBy>
  <cp:revision>1</cp:revision>
  <dcterms:created xsi:type="dcterms:W3CDTF">2015-08-24T18:39:08Z</dcterms:created>
  <dcterms:modified xsi:type="dcterms:W3CDTF">2015-08-24T18:39:42Z</dcterms:modified>
</cp:coreProperties>
</file>