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quicktime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71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86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0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3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97C4-1BC1-4E4C-ABB0-4A06BEFEB92B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3432A-B506-7A42-A4F3-A613199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2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0F745B-4DDD-914D-90B8-7D1D8AC9B0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53.mov"/><Relationship Id="rId13" Type="http://schemas.openxmlformats.org/officeDocument/2006/relationships/audio" Target="../media/media55.mov"/><Relationship Id="rId18" Type="http://schemas.openxmlformats.org/officeDocument/2006/relationships/image" Target="../media/image5.png"/><Relationship Id="rId3" Type="http://schemas.openxmlformats.org/officeDocument/2006/relationships/audio" Target="../media/media50.mov"/><Relationship Id="rId7" Type="http://schemas.openxmlformats.org/officeDocument/2006/relationships/audio" Target="../media/media52.mov"/><Relationship Id="rId12" Type="http://schemas.microsoft.com/office/2007/relationships/media" Target="../media/media55.mov"/><Relationship Id="rId17" Type="http://schemas.openxmlformats.org/officeDocument/2006/relationships/image" Target="../media/image12.emf"/><Relationship Id="rId2" Type="http://schemas.microsoft.com/office/2007/relationships/media" Target="../media/media50.mov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microsoft.com/office/2007/relationships/media" Target="../media/media52.mov"/><Relationship Id="rId11" Type="http://schemas.openxmlformats.org/officeDocument/2006/relationships/audio" Target="../media/media54.mov"/><Relationship Id="rId5" Type="http://schemas.openxmlformats.org/officeDocument/2006/relationships/audio" Target="../media/media51.mov"/><Relationship Id="rId15" Type="http://schemas.openxmlformats.org/officeDocument/2006/relationships/notesSlide" Target="../notesSlides/notesSlide5.xml"/><Relationship Id="rId10" Type="http://schemas.microsoft.com/office/2007/relationships/media" Target="../media/media54.mov"/><Relationship Id="rId4" Type="http://schemas.microsoft.com/office/2007/relationships/media" Target="../media/media51.mov"/><Relationship Id="rId9" Type="http://schemas.openxmlformats.org/officeDocument/2006/relationships/audio" Target="../media/media53.mov"/><Relationship Id="rId1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58.mov"/><Relationship Id="rId13" Type="http://schemas.openxmlformats.org/officeDocument/2006/relationships/notesSlide" Target="../notesSlides/notesSlide6.xml"/><Relationship Id="rId3" Type="http://schemas.openxmlformats.org/officeDocument/2006/relationships/audio" Target="../media/media56.mov"/><Relationship Id="rId7" Type="http://schemas.openxmlformats.org/officeDocument/2006/relationships/audio" Target="../media/media57.mov"/><Relationship Id="rId12" Type="http://schemas.openxmlformats.org/officeDocument/2006/relationships/slideLayout" Target="../slideLayouts/slideLayout4.xml"/><Relationship Id="rId2" Type="http://schemas.microsoft.com/office/2007/relationships/media" Target="../media/media56.mov"/><Relationship Id="rId16" Type="http://schemas.openxmlformats.org/officeDocument/2006/relationships/image" Target="../media/image5.png"/><Relationship Id="rId1" Type="http://schemas.openxmlformats.org/officeDocument/2006/relationships/vmlDrawing" Target="../drawings/vmlDrawing8.vml"/><Relationship Id="rId6" Type="http://schemas.microsoft.com/office/2007/relationships/media" Target="../media/media57.mov"/><Relationship Id="rId11" Type="http://schemas.openxmlformats.org/officeDocument/2006/relationships/audio" Target="../media/media59.mov"/><Relationship Id="rId5" Type="http://schemas.openxmlformats.org/officeDocument/2006/relationships/video" Target="../media/media22.mov"/><Relationship Id="rId15" Type="http://schemas.openxmlformats.org/officeDocument/2006/relationships/image" Target="../media/image13.emf"/><Relationship Id="rId10" Type="http://schemas.microsoft.com/office/2007/relationships/media" Target="../media/media59.mov"/><Relationship Id="rId4" Type="http://schemas.microsoft.com/office/2007/relationships/media" Target="../media/media22.mov"/><Relationship Id="rId9" Type="http://schemas.openxmlformats.org/officeDocument/2006/relationships/audio" Target="../media/media58.mov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52.mov"/><Relationship Id="rId13" Type="http://schemas.openxmlformats.org/officeDocument/2006/relationships/audio" Target="../media/media64.mov"/><Relationship Id="rId18" Type="http://schemas.openxmlformats.org/officeDocument/2006/relationships/audio" Target="../media/media66.mov"/><Relationship Id="rId26" Type="http://schemas.openxmlformats.org/officeDocument/2006/relationships/image" Target="../media/image14.emf"/><Relationship Id="rId3" Type="http://schemas.openxmlformats.org/officeDocument/2006/relationships/audio" Target="../media/media60.mov"/><Relationship Id="rId21" Type="http://schemas.microsoft.com/office/2007/relationships/media" Target="../media/media68.mov"/><Relationship Id="rId7" Type="http://schemas.openxmlformats.org/officeDocument/2006/relationships/audio" Target="../media/media62.mov"/><Relationship Id="rId12" Type="http://schemas.microsoft.com/office/2007/relationships/media" Target="../media/media64.mov"/><Relationship Id="rId17" Type="http://schemas.microsoft.com/office/2007/relationships/media" Target="../media/media66.mov"/><Relationship Id="rId25" Type="http://schemas.openxmlformats.org/officeDocument/2006/relationships/oleObject" Target="../embeddings/oleObject9.bin"/><Relationship Id="rId2" Type="http://schemas.microsoft.com/office/2007/relationships/media" Target="../media/media60.mov"/><Relationship Id="rId16" Type="http://schemas.openxmlformats.org/officeDocument/2006/relationships/video" Target="../media/media65.mov"/><Relationship Id="rId20" Type="http://schemas.openxmlformats.org/officeDocument/2006/relationships/audio" Target="../media/media67.mov"/><Relationship Id="rId1" Type="http://schemas.openxmlformats.org/officeDocument/2006/relationships/vmlDrawing" Target="../drawings/vmlDrawing9.vml"/><Relationship Id="rId6" Type="http://schemas.microsoft.com/office/2007/relationships/media" Target="../media/media62.mov"/><Relationship Id="rId11" Type="http://schemas.openxmlformats.org/officeDocument/2006/relationships/audio" Target="../media/media63.mov"/><Relationship Id="rId24" Type="http://schemas.openxmlformats.org/officeDocument/2006/relationships/notesSlide" Target="../notesSlides/notesSlide7.xml"/><Relationship Id="rId5" Type="http://schemas.openxmlformats.org/officeDocument/2006/relationships/audio" Target="../media/media61.mov"/><Relationship Id="rId15" Type="http://schemas.openxmlformats.org/officeDocument/2006/relationships/audio" Target="../media/media65.mov"/><Relationship Id="rId23" Type="http://schemas.openxmlformats.org/officeDocument/2006/relationships/slideLayout" Target="../slideLayouts/slideLayout4.xml"/><Relationship Id="rId10" Type="http://schemas.microsoft.com/office/2007/relationships/media" Target="../media/media63.mov"/><Relationship Id="rId19" Type="http://schemas.microsoft.com/office/2007/relationships/media" Target="../media/media67.mov"/><Relationship Id="rId4" Type="http://schemas.microsoft.com/office/2007/relationships/media" Target="../media/media61.mov"/><Relationship Id="rId9" Type="http://schemas.openxmlformats.org/officeDocument/2006/relationships/video" Target="../media/media52.mov"/><Relationship Id="rId14" Type="http://schemas.microsoft.com/office/2007/relationships/media" Target="../media/media65.mov"/><Relationship Id="rId22" Type="http://schemas.openxmlformats.org/officeDocument/2006/relationships/audio" Target="../media/media68.mov"/><Relationship Id="rId27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2.mov"/><Relationship Id="rId13" Type="http://schemas.microsoft.com/office/2007/relationships/media" Target="../media/media75.mov"/><Relationship Id="rId18" Type="http://schemas.openxmlformats.org/officeDocument/2006/relationships/audio" Target="../media/media77.mov"/><Relationship Id="rId3" Type="http://schemas.microsoft.com/office/2007/relationships/media" Target="../media/media70.mov"/><Relationship Id="rId21" Type="http://schemas.openxmlformats.org/officeDocument/2006/relationships/image" Target="../media/image5.png"/><Relationship Id="rId7" Type="http://schemas.microsoft.com/office/2007/relationships/media" Target="../media/media72.mov"/><Relationship Id="rId12" Type="http://schemas.openxmlformats.org/officeDocument/2006/relationships/audio" Target="../media/media74.mov"/><Relationship Id="rId17" Type="http://schemas.microsoft.com/office/2007/relationships/media" Target="../media/media77.mov"/><Relationship Id="rId2" Type="http://schemas.openxmlformats.org/officeDocument/2006/relationships/audio" Target="../media/media69.mov"/><Relationship Id="rId16" Type="http://schemas.openxmlformats.org/officeDocument/2006/relationships/audio" Target="../media/media76.mov"/><Relationship Id="rId20" Type="http://schemas.openxmlformats.org/officeDocument/2006/relationships/notesSlide" Target="../notesSlides/notesSlide8.xml"/><Relationship Id="rId1" Type="http://schemas.microsoft.com/office/2007/relationships/media" Target="../media/media69.mov"/><Relationship Id="rId6" Type="http://schemas.openxmlformats.org/officeDocument/2006/relationships/audio" Target="../media/media71.mov"/><Relationship Id="rId11" Type="http://schemas.microsoft.com/office/2007/relationships/media" Target="../media/media74.mov"/><Relationship Id="rId5" Type="http://schemas.microsoft.com/office/2007/relationships/media" Target="../media/media71.mov"/><Relationship Id="rId15" Type="http://schemas.microsoft.com/office/2007/relationships/media" Target="../media/media76.mov"/><Relationship Id="rId10" Type="http://schemas.openxmlformats.org/officeDocument/2006/relationships/audio" Target="../media/media73.mov"/><Relationship Id="rId19" Type="http://schemas.openxmlformats.org/officeDocument/2006/relationships/slideLayout" Target="../slideLayouts/slideLayout4.xml"/><Relationship Id="rId4" Type="http://schemas.openxmlformats.org/officeDocument/2006/relationships/audio" Target="../media/media70.mov"/><Relationship Id="rId9" Type="http://schemas.microsoft.com/office/2007/relationships/media" Target="../media/media73.mov"/><Relationship Id="rId14" Type="http://schemas.openxmlformats.org/officeDocument/2006/relationships/audio" Target="../media/media75.mo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1.mov"/><Relationship Id="rId13" Type="http://schemas.microsoft.com/office/2007/relationships/media" Target="../media/media84.mov"/><Relationship Id="rId18" Type="http://schemas.openxmlformats.org/officeDocument/2006/relationships/image" Target="../media/image5.png"/><Relationship Id="rId3" Type="http://schemas.microsoft.com/office/2007/relationships/media" Target="../media/media79.mov"/><Relationship Id="rId7" Type="http://schemas.microsoft.com/office/2007/relationships/media" Target="../media/media81.mov"/><Relationship Id="rId12" Type="http://schemas.openxmlformats.org/officeDocument/2006/relationships/audio" Target="../media/media83.mo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8.mov"/><Relationship Id="rId16" Type="http://schemas.openxmlformats.org/officeDocument/2006/relationships/audio" Target="../media/media85.mov"/><Relationship Id="rId1" Type="http://schemas.microsoft.com/office/2007/relationships/media" Target="../media/media78.mov"/><Relationship Id="rId6" Type="http://schemas.openxmlformats.org/officeDocument/2006/relationships/audio" Target="../media/media80.mov"/><Relationship Id="rId11" Type="http://schemas.microsoft.com/office/2007/relationships/media" Target="../media/media83.mov"/><Relationship Id="rId5" Type="http://schemas.microsoft.com/office/2007/relationships/media" Target="../media/media80.mov"/><Relationship Id="rId15" Type="http://schemas.microsoft.com/office/2007/relationships/media" Target="../media/media85.mov"/><Relationship Id="rId10" Type="http://schemas.openxmlformats.org/officeDocument/2006/relationships/audio" Target="../media/media82.mov"/><Relationship Id="rId4" Type="http://schemas.openxmlformats.org/officeDocument/2006/relationships/audio" Target="../media/media79.mov"/><Relationship Id="rId9" Type="http://schemas.microsoft.com/office/2007/relationships/media" Target="../media/media82.mov"/><Relationship Id="rId14" Type="http://schemas.openxmlformats.org/officeDocument/2006/relationships/audio" Target="../media/media84.mo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ov"/><Relationship Id="rId13" Type="http://schemas.microsoft.com/office/2007/relationships/media" Target="../media/media8.mov"/><Relationship Id="rId3" Type="http://schemas.microsoft.com/office/2007/relationships/media" Target="../media/media3.mov"/><Relationship Id="rId7" Type="http://schemas.microsoft.com/office/2007/relationships/media" Target="../media/media5.mov"/><Relationship Id="rId12" Type="http://schemas.openxmlformats.org/officeDocument/2006/relationships/audio" Target="../media/media7.mov"/><Relationship Id="rId2" Type="http://schemas.openxmlformats.org/officeDocument/2006/relationships/audio" Target="../media/media2.mov"/><Relationship Id="rId16" Type="http://schemas.openxmlformats.org/officeDocument/2006/relationships/image" Target="../media/image5.png"/><Relationship Id="rId1" Type="http://schemas.microsoft.com/office/2007/relationships/media" Target="../media/media2.mov"/><Relationship Id="rId6" Type="http://schemas.openxmlformats.org/officeDocument/2006/relationships/audio" Target="../media/media4.mov"/><Relationship Id="rId11" Type="http://schemas.microsoft.com/office/2007/relationships/media" Target="../media/media7.mov"/><Relationship Id="rId5" Type="http://schemas.microsoft.com/office/2007/relationships/media" Target="../media/media4.mo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ov"/><Relationship Id="rId4" Type="http://schemas.openxmlformats.org/officeDocument/2006/relationships/audio" Target="../media/media3.mov"/><Relationship Id="rId9" Type="http://schemas.microsoft.com/office/2007/relationships/media" Target="../media/media6.mov"/><Relationship Id="rId14" Type="http://schemas.openxmlformats.org/officeDocument/2006/relationships/audio" Target="../media/media8.mo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ov"/><Relationship Id="rId13" Type="http://schemas.microsoft.com/office/2007/relationships/media" Target="../media/media15.mov"/><Relationship Id="rId18" Type="http://schemas.openxmlformats.org/officeDocument/2006/relationships/audio" Target="../media/media17.mov"/><Relationship Id="rId3" Type="http://schemas.microsoft.com/office/2007/relationships/media" Target="../media/media10.mov"/><Relationship Id="rId21" Type="http://schemas.openxmlformats.org/officeDocument/2006/relationships/slideLayout" Target="../slideLayouts/slideLayout2.xml"/><Relationship Id="rId7" Type="http://schemas.microsoft.com/office/2007/relationships/media" Target="../media/media12.mov"/><Relationship Id="rId12" Type="http://schemas.openxmlformats.org/officeDocument/2006/relationships/audio" Target="../media/media14.mov"/><Relationship Id="rId17" Type="http://schemas.microsoft.com/office/2007/relationships/media" Target="../media/media17.mov"/><Relationship Id="rId2" Type="http://schemas.openxmlformats.org/officeDocument/2006/relationships/audio" Target="../media/media9.mov"/><Relationship Id="rId16" Type="http://schemas.openxmlformats.org/officeDocument/2006/relationships/audio" Target="../media/media16.mov"/><Relationship Id="rId20" Type="http://schemas.openxmlformats.org/officeDocument/2006/relationships/audio" Target="../media/media18.mov"/><Relationship Id="rId1" Type="http://schemas.microsoft.com/office/2007/relationships/media" Target="../media/media9.mov"/><Relationship Id="rId6" Type="http://schemas.openxmlformats.org/officeDocument/2006/relationships/audio" Target="../media/media11.mov"/><Relationship Id="rId11" Type="http://schemas.microsoft.com/office/2007/relationships/media" Target="../media/media14.mov"/><Relationship Id="rId5" Type="http://schemas.microsoft.com/office/2007/relationships/media" Target="../media/media11.mov"/><Relationship Id="rId15" Type="http://schemas.microsoft.com/office/2007/relationships/media" Target="../media/media16.mov"/><Relationship Id="rId10" Type="http://schemas.openxmlformats.org/officeDocument/2006/relationships/audio" Target="../media/media13.mov"/><Relationship Id="rId19" Type="http://schemas.microsoft.com/office/2007/relationships/media" Target="../media/media18.mov"/><Relationship Id="rId4" Type="http://schemas.openxmlformats.org/officeDocument/2006/relationships/audio" Target="../media/media10.mov"/><Relationship Id="rId9" Type="http://schemas.microsoft.com/office/2007/relationships/media" Target="../media/media13.mov"/><Relationship Id="rId14" Type="http://schemas.openxmlformats.org/officeDocument/2006/relationships/audio" Target="../media/media15.mov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audio" Target="../media/media19.mov"/><Relationship Id="rId7" Type="http://schemas.openxmlformats.org/officeDocument/2006/relationships/audio" Target="../media/media21.mov"/><Relationship Id="rId2" Type="http://schemas.microsoft.com/office/2007/relationships/media" Target="../media/media19.mov"/><Relationship Id="rId1" Type="http://schemas.openxmlformats.org/officeDocument/2006/relationships/vmlDrawing" Target="../drawings/vmlDrawing1.vml"/><Relationship Id="rId6" Type="http://schemas.microsoft.com/office/2007/relationships/media" Target="../media/media21.mov"/><Relationship Id="rId11" Type="http://schemas.openxmlformats.org/officeDocument/2006/relationships/image" Target="../media/image5.png"/><Relationship Id="rId5" Type="http://schemas.openxmlformats.org/officeDocument/2006/relationships/audio" Target="../media/media20.mov"/><Relationship Id="rId10" Type="http://schemas.openxmlformats.org/officeDocument/2006/relationships/image" Target="../media/image6.emf"/><Relationship Id="rId4" Type="http://schemas.microsoft.com/office/2007/relationships/media" Target="../media/media20.mov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25.mov"/><Relationship Id="rId13" Type="http://schemas.openxmlformats.org/officeDocument/2006/relationships/audio" Target="../media/media27.mov"/><Relationship Id="rId3" Type="http://schemas.openxmlformats.org/officeDocument/2006/relationships/audio" Target="../media/media22.mov"/><Relationship Id="rId7" Type="http://schemas.openxmlformats.org/officeDocument/2006/relationships/audio" Target="../media/media24.mov"/><Relationship Id="rId12" Type="http://schemas.microsoft.com/office/2007/relationships/media" Target="../media/media27.mov"/><Relationship Id="rId17" Type="http://schemas.openxmlformats.org/officeDocument/2006/relationships/image" Target="../media/image5.png"/><Relationship Id="rId2" Type="http://schemas.microsoft.com/office/2007/relationships/media" Target="../media/media22.mov"/><Relationship Id="rId1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6" Type="http://schemas.microsoft.com/office/2007/relationships/media" Target="../media/media24.mov"/><Relationship Id="rId11" Type="http://schemas.openxmlformats.org/officeDocument/2006/relationships/audio" Target="../media/media26.mov"/><Relationship Id="rId5" Type="http://schemas.openxmlformats.org/officeDocument/2006/relationships/audio" Target="../media/media23.mov"/><Relationship Id="rId15" Type="http://schemas.openxmlformats.org/officeDocument/2006/relationships/oleObject" Target="../embeddings/oleObject2.bin"/><Relationship Id="rId10" Type="http://schemas.microsoft.com/office/2007/relationships/media" Target="../media/media26.mov"/><Relationship Id="rId4" Type="http://schemas.microsoft.com/office/2007/relationships/media" Target="../media/media23.mov"/><Relationship Id="rId9" Type="http://schemas.openxmlformats.org/officeDocument/2006/relationships/audio" Target="../media/media25.mov"/><Relationship Id="rId1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31.mov"/><Relationship Id="rId13" Type="http://schemas.openxmlformats.org/officeDocument/2006/relationships/audio" Target="../media/media33.mov"/><Relationship Id="rId18" Type="http://schemas.openxmlformats.org/officeDocument/2006/relationships/notesSlide" Target="../notesSlides/notesSlide1.xml"/><Relationship Id="rId3" Type="http://schemas.openxmlformats.org/officeDocument/2006/relationships/audio" Target="../media/media28.mov"/><Relationship Id="rId21" Type="http://schemas.openxmlformats.org/officeDocument/2006/relationships/image" Target="../media/image5.png"/><Relationship Id="rId7" Type="http://schemas.openxmlformats.org/officeDocument/2006/relationships/audio" Target="../media/media30.mov"/><Relationship Id="rId12" Type="http://schemas.microsoft.com/office/2007/relationships/media" Target="../media/media33.mov"/><Relationship Id="rId17" Type="http://schemas.openxmlformats.org/officeDocument/2006/relationships/slideLayout" Target="../slideLayouts/slideLayout4.xml"/><Relationship Id="rId2" Type="http://schemas.microsoft.com/office/2007/relationships/media" Target="../media/media28.mov"/><Relationship Id="rId16" Type="http://schemas.openxmlformats.org/officeDocument/2006/relationships/video" Target="../media/media28.mov"/><Relationship Id="rId20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6" Type="http://schemas.microsoft.com/office/2007/relationships/media" Target="../media/media30.mov"/><Relationship Id="rId11" Type="http://schemas.openxmlformats.org/officeDocument/2006/relationships/audio" Target="../media/media32.mov"/><Relationship Id="rId5" Type="http://schemas.openxmlformats.org/officeDocument/2006/relationships/audio" Target="../media/media29.mov"/><Relationship Id="rId15" Type="http://schemas.openxmlformats.org/officeDocument/2006/relationships/audio" Target="../media/media34.mov"/><Relationship Id="rId10" Type="http://schemas.microsoft.com/office/2007/relationships/media" Target="../media/media32.mov"/><Relationship Id="rId19" Type="http://schemas.openxmlformats.org/officeDocument/2006/relationships/oleObject" Target="../embeddings/oleObject3.bin"/><Relationship Id="rId4" Type="http://schemas.microsoft.com/office/2007/relationships/media" Target="../media/media29.mov"/><Relationship Id="rId9" Type="http://schemas.openxmlformats.org/officeDocument/2006/relationships/audio" Target="../media/media31.mov"/><Relationship Id="rId14" Type="http://schemas.microsoft.com/office/2007/relationships/media" Target="../media/media34.mo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38.mov"/><Relationship Id="rId13" Type="http://schemas.openxmlformats.org/officeDocument/2006/relationships/notesSlide" Target="../notesSlides/notesSlide2.xml"/><Relationship Id="rId3" Type="http://schemas.openxmlformats.org/officeDocument/2006/relationships/audio" Target="../media/media35.mov"/><Relationship Id="rId7" Type="http://schemas.openxmlformats.org/officeDocument/2006/relationships/audio" Target="../media/media37.mov"/><Relationship Id="rId12" Type="http://schemas.openxmlformats.org/officeDocument/2006/relationships/slideLayout" Target="../slideLayouts/slideLayout4.xml"/><Relationship Id="rId2" Type="http://schemas.microsoft.com/office/2007/relationships/media" Target="../media/media35.mov"/><Relationship Id="rId16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6" Type="http://schemas.microsoft.com/office/2007/relationships/media" Target="../media/media37.mov"/><Relationship Id="rId11" Type="http://schemas.openxmlformats.org/officeDocument/2006/relationships/audio" Target="../media/media39.mov"/><Relationship Id="rId5" Type="http://schemas.openxmlformats.org/officeDocument/2006/relationships/audio" Target="../media/media36.mov"/><Relationship Id="rId15" Type="http://schemas.openxmlformats.org/officeDocument/2006/relationships/image" Target="../media/image9.emf"/><Relationship Id="rId10" Type="http://schemas.microsoft.com/office/2007/relationships/media" Target="../media/media39.mov"/><Relationship Id="rId4" Type="http://schemas.microsoft.com/office/2007/relationships/media" Target="../media/media36.mov"/><Relationship Id="rId9" Type="http://schemas.openxmlformats.org/officeDocument/2006/relationships/audio" Target="../media/media38.mov"/><Relationship Id="rId1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43.mov"/><Relationship Id="rId13" Type="http://schemas.openxmlformats.org/officeDocument/2006/relationships/audio" Target="../media/media45.mov"/><Relationship Id="rId18" Type="http://schemas.openxmlformats.org/officeDocument/2006/relationships/oleObject" Target="../embeddings/oleObject5.bin"/><Relationship Id="rId3" Type="http://schemas.openxmlformats.org/officeDocument/2006/relationships/audio" Target="../media/media40.mov"/><Relationship Id="rId7" Type="http://schemas.openxmlformats.org/officeDocument/2006/relationships/audio" Target="../media/media42.mov"/><Relationship Id="rId12" Type="http://schemas.microsoft.com/office/2007/relationships/media" Target="../media/media45.mov"/><Relationship Id="rId17" Type="http://schemas.openxmlformats.org/officeDocument/2006/relationships/notesSlide" Target="../notesSlides/notesSlide3.xml"/><Relationship Id="rId2" Type="http://schemas.microsoft.com/office/2007/relationships/media" Target="../media/media40.mov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6" Type="http://schemas.microsoft.com/office/2007/relationships/media" Target="../media/media42.mov"/><Relationship Id="rId11" Type="http://schemas.openxmlformats.org/officeDocument/2006/relationships/audio" Target="../media/media44.mov"/><Relationship Id="rId5" Type="http://schemas.openxmlformats.org/officeDocument/2006/relationships/audio" Target="../media/media41.mov"/><Relationship Id="rId15" Type="http://schemas.openxmlformats.org/officeDocument/2006/relationships/audio" Target="../media/media46.mov"/><Relationship Id="rId10" Type="http://schemas.microsoft.com/office/2007/relationships/media" Target="../media/media44.mov"/><Relationship Id="rId19" Type="http://schemas.openxmlformats.org/officeDocument/2006/relationships/image" Target="../media/image10.emf"/><Relationship Id="rId4" Type="http://schemas.microsoft.com/office/2007/relationships/media" Target="../media/media41.mov"/><Relationship Id="rId9" Type="http://schemas.openxmlformats.org/officeDocument/2006/relationships/audio" Target="../media/media43.mov"/><Relationship Id="rId14" Type="http://schemas.microsoft.com/office/2007/relationships/media" Target="../media/media46.mo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48.mov"/><Relationship Id="rId13" Type="http://schemas.openxmlformats.org/officeDocument/2006/relationships/notesSlide" Target="../notesSlides/notesSlide4.xml"/><Relationship Id="rId3" Type="http://schemas.openxmlformats.org/officeDocument/2006/relationships/audio" Target="../media/media47.mov"/><Relationship Id="rId7" Type="http://schemas.openxmlformats.org/officeDocument/2006/relationships/video" Target="../media/media23.mov"/><Relationship Id="rId12" Type="http://schemas.openxmlformats.org/officeDocument/2006/relationships/slideLayout" Target="../slideLayouts/slideLayout4.xml"/><Relationship Id="rId2" Type="http://schemas.microsoft.com/office/2007/relationships/media" Target="../media/media47.mov"/><Relationship Id="rId16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6" Type="http://schemas.microsoft.com/office/2007/relationships/media" Target="../media/media23.mov"/><Relationship Id="rId11" Type="http://schemas.openxmlformats.org/officeDocument/2006/relationships/audio" Target="../media/media49.mov"/><Relationship Id="rId5" Type="http://schemas.openxmlformats.org/officeDocument/2006/relationships/video" Target="../media/media22.mov"/><Relationship Id="rId15" Type="http://schemas.openxmlformats.org/officeDocument/2006/relationships/image" Target="../media/image11.emf"/><Relationship Id="rId10" Type="http://schemas.microsoft.com/office/2007/relationships/media" Target="../media/media49.mov"/><Relationship Id="rId4" Type="http://schemas.microsoft.com/office/2007/relationships/media" Target="../media/media22.mov"/><Relationship Id="rId9" Type="http://schemas.openxmlformats.org/officeDocument/2006/relationships/audio" Target="../media/media48.mov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171" y="22098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en-US" sz="5400" i="1" cap="none" dirty="0" smtClean="0">
                <a:solidFill>
                  <a:schemeClr val="accent1">
                    <a:lumMod val="75000"/>
                  </a:schemeClr>
                </a:solidFill>
                <a:latin typeface="Adobe Garamond Pro"/>
                <a:cs typeface="Adobe Garamond Pro"/>
              </a:rPr>
              <a:t>Everyday Mathematics</a:t>
            </a:r>
            <a:br>
              <a:rPr lang="en-US" sz="5400" i="1" cap="none" dirty="0" smtClean="0">
                <a:solidFill>
                  <a:schemeClr val="accent1">
                    <a:lumMod val="75000"/>
                  </a:schemeClr>
                </a:solidFill>
                <a:latin typeface="Adobe Garamond Pro"/>
                <a:cs typeface="Adobe Garamond Pro"/>
              </a:rPr>
            </a:br>
            <a:r>
              <a:rPr lang="en-US" sz="3600" cap="none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5400" i="1" cap="none" dirty="0">
              <a:solidFill>
                <a:schemeClr val="accent1">
                  <a:lumMod val="75000"/>
                </a:schemeClr>
              </a:solidFill>
              <a:latin typeface="Adobe Garamond Pro"/>
              <a:cs typeface="Adobe Garamon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57" y="173951"/>
            <a:ext cx="64008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671" y="173951"/>
            <a:ext cx="1905000" cy="406400"/>
          </a:xfrm>
          <a:prstGeom prst="rect">
            <a:avLst/>
          </a:prstGeom>
        </p:spPr>
      </p:pic>
      <p:pic>
        <p:nvPicPr>
          <p:cNvPr id="6" name="Partial Quotients Division_01_01.m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8895" y="28774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record </a:t>
            </a:r>
            <a:r>
              <a:rPr lang="en-US" sz="18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5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to the right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the problem and 5 × 8 = 40 below 56.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subtract to find the difference.</a:t>
            </a:r>
          </a:p>
          <a:p>
            <a:pPr marL="0" indent="0">
              <a:spcBef>
                <a:spcPts val="1300"/>
              </a:spcBef>
              <a:buNone/>
            </a:pPr>
            <a:endParaRPr lang="en-US" sz="1800" u="sng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67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36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 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  <a:cs typeface="Times New Roman"/>
              </a:rPr>
              <a:t>–   40</a:t>
            </a:r>
            <a:r>
              <a:rPr lang="en-US" sz="28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16 </a:t>
            </a:r>
          </a:p>
          <a:p>
            <a:pPr>
              <a:tabLst>
                <a:tab pos="1147763" algn="r"/>
              </a:tabLst>
            </a:pPr>
            <a:endParaRPr lang="en-US" sz="36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99404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9" name="Equation" r:id="rId16" imgW="330200" imgH="203200" progId="Equation.3">
                  <p:embed/>
                </p:oleObj>
              </mc:Choice>
              <mc:Fallback>
                <p:oleObj name="Equation" r:id="rId16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latin typeface="Times New Roman"/>
              </a:rPr>
              <a:t>10</a:t>
            </a:r>
          </a:p>
          <a:p>
            <a:pPr marL="630238" indent="0">
              <a:spcBef>
                <a:spcPts val="4300"/>
              </a:spcBef>
              <a:buNone/>
              <a:tabLst>
                <a:tab pos="974725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5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10_01a.mo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1067900"/>
            <a:ext cx="812800" cy="812800"/>
          </a:xfrm>
          <a:prstGeom prst="rect">
            <a:avLst/>
          </a:prstGeom>
        </p:spPr>
      </p:pic>
      <p:pic>
        <p:nvPicPr>
          <p:cNvPr id="6" name="Partial Quotients Division_10_01b.mo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1880700"/>
            <a:ext cx="812800" cy="812800"/>
          </a:xfrm>
          <a:prstGeom prst="rect">
            <a:avLst/>
          </a:prstGeom>
        </p:spPr>
      </p:pic>
      <p:pic>
        <p:nvPicPr>
          <p:cNvPr id="7" name="Partial Quotients Division_10_02.mo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26935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10_03a.mo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34439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10_03b.mo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4165600"/>
            <a:ext cx="812800" cy="812800"/>
          </a:xfrm>
          <a:prstGeom prst="rect">
            <a:avLst/>
          </a:prstGeom>
        </p:spPr>
      </p:pic>
      <p:pic>
        <p:nvPicPr>
          <p:cNvPr id="13" name="Partial Quotients Division_10_03c.mov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4876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64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92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49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49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49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Next we ask: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How many  [8s] are in 16?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From the list of multiples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e see that there are exactly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2 [8s] in 16.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So 2 is our final partial quotient.</a:t>
            </a:r>
            <a:endParaRPr lang="en-US" sz="1800" u="sng" dirty="0" smtClean="0">
              <a:solidFill>
                <a:srgbClr val="558BB8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44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310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36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800" u="sng" dirty="0">
                <a:latin typeface="Times New Roman"/>
                <a:cs typeface="Times New Roman"/>
              </a:rPr>
              <a:t>–   </a:t>
            </a:r>
            <a:r>
              <a:rPr lang="en-US" sz="2800" u="sng" dirty="0" smtClean="0">
                <a:latin typeface="Times New Roman"/>
                <a:cs typeface="Times New Roman"/>
              </a:rPr>
              <a:t>40 </a:t>
            </a:r>
            <a:endParaRPr lang="en-US" sz="2800" u="sng" dirty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7221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4" name="Equation" r:id="rId14" imgW="330200" imgH="203200" progId="Equation.3">
                  <p:embed/>
                </p:oleObj>
              </mc:Choice>
              <mc:Fallback>
                <p:oleObj name="Equation" r:id="rId14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latin typeface="Times New Roman"/>
              </a:rPr>
              <a:t>10</a:t>
            </a:r>
          </a:p>
          <a:p>
            <a:pPr marL="630238" indent="0">
              <a:spcBef>
                <a:spcPts val="4300"/>
              </a:spcBef>
              <a:buNone/>
              <a:tabLst>
                <a:tab pos="974725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</a:t>
            </a:r>
            <a:r>
              <a:rPr lang="en-US" sz="2800" dirty="0" smtClean="0">
                <a:latin typeface="Times New Roman"/>
              </a:rPr>
              <a:t>5</a:t>
            </a:r>
            <a:endParaRPr lang="en-US" sz="2800" dirty="0">
              <a:latin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11_01.mo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1219200"/>
            <a:ext cx="812800" cy="812800"/>
          </a:xfrm>
          <a:prstGeom prst="rect">
            <a:avLst/>
          </a:prstGeom>
        </p:spPr>
      </p:pic>
      <p:pic>
        <p:nvPicPr>
          <p:cNvPr id="6" name="Partial Quotients Division_11_02a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032000"/>
            <a:ext cx="812800" cy="812800"/>
          </a:xfrm>
          <a:prstGeom prst="rect">
            <a:avLst/>
          </a:prstGeom>
        </p:spPr>
      </p:pic>
      <p:pic>
        <p:nvPicPr>
          <p:cNvPr id="7" name="Partial Quotients Division_11_02b.mo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844800"/>
            <a:ext cx="812800" cy="812800"/>
          </a:xfrm>
          <a:prstGeom prst="rect">
            <a:avLst/>
          </a:prstGeom>
        </p:spPr>
      </p:pic>
      <p:pic>
        <p:nvPicPr>
          <p:cNvPr id="8" name="Partial Quotients Division_11_02c.mo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35433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11_03.mo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27995" y="4356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8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28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31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2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record </a:t>
            </a:r>
            <a:r>
              <a:rPr lang="en-US" sz="20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to the 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of the problem and 2 ×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= 16 below 16.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subtract to find the difference. 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Since the difference is 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there is no remainder.</a:t>
            </a:r>
          </a:p>
          <a:p>
            <a:pPr marL="0" indent="0">
              <a:spcBef>
                <a:spcPts val="31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844593" cy="410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</a:t>
            </a:r>
            <a:r>
              <a:rPr lang="en-US" sz="2800" dirty="0" smtClean="0">
                <a:latin typeface="Times New Roman"/>
                <a:cs typeface="Times New Roman"/>
              </a:rPr>
              <a:t> 	</a:t>
            </a:r>
            <a:endParaRPr lang="en-US" sz="2800" u="sng" dirty="0" smtClean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sz="2800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  40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  <a:cs typeface="Times New Roman"/>
              </a:rPr>
              <a:t>–   16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0 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1691"/>
              </p:ext>
            </p:extLst>
          </p:nvPr>
        </p:nvGraphicFramePr>
        <p:xfrm>
          <a:off x="3573463" y="1762125"/>
          <a:ext cx="12874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2" name="Equation" r:id="rId25" imgW="330200" imgH="203200" progId="Equation.3">
                  <p:embed/>
                </p:oleObj>
              </mc:Choice>
              <mc:Fallback>
                <p:oleObj name="Equation" r:id="rId25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cxnSpLocks/>
          </p:cNvCxnSpPr>
          <p:nvPr/>
        </p:nvCxnSpPr>
        <p:spPr>
          <a:xfrm>
            <a:off x="4721905" y="1880699"/>
            <a:ext cx="0" cy="4526274"/>
          </a:xfrm>
          <a:prstGeom prst="line">
            <a:avLst/>
          </a:prstGeom>
          <a:ln w="285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latin typeface="Times New Roman"/>
              </a:rPr>
              <a:t>10</a:t>
            </a:r>
          </a:p>
          <a:p>
            <a:pPr marL="630238" indent="0">
              <a:spcBef>
                <a:spcPts val="4300"/>
              </a:spcBef>
              <a:buNone/>
              <a:tabLst>
                <a:tab pos="974725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5</a:t>
            </a:r>
          </a:p>
          <a:p>
            <a:pPr marL="630238" indent="0">
              <a:spcBef>
                <a:spcPts val="4300"/>
              </a:spcBef>
              <a:buNone/>
              <a:tabLst>
                <a:tab pos="974725" algn="r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2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</p:txBody>
      </p:sp>
      <p:pic>
        <p:nvPicPr>
          <p:cNvPr id="5" name="Partial Quotients Division_12_01a.mo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12800" y="1067899"/>
            <a:ext cx="812800" cy="812800"/>
          </a:xfrm>
          <a:prstGeom prst="rect">
            <a:avLst/>
          </a:prstGeom>
        </p:spPr>
      </p:pic>
      <p:pic>
        <p:nvPicPr>
          <p:cNvPr id="6" name="Partial Quotients Division_12_01b.mo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12800" y="1768475"/>
            <a:ext cx="812800" cy="812800"/>
          </a:xfrm>
          <a:prstGeom prst="rect">
            <a:avLst/>
          </a:prstGeom>
        </p:spPr>
      </p:pic>
      <p:pic>
        <p:nvPicPr>
          <p:cNvPr id="7" name="Partial Quotients Division_12_01c.mo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12800" y="2458478"/>
            <a:ext cx="812800" cy="812800"/>
          </a:xfrm>
          <a:prstGeom prst="rect">
            <a:avLst/>
          </a:prstGeom>
        </p:spPr>
      </p:pic>
      <p:pic>
        <p:nvPicPr>
          <p:cNvPr id="8" name="Partial Quotients Division_12_02.mov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77195" y="3189756"/>
            <a:ext cx="812800" cy="812800"/>
          </a:xfrm>
          <a:prstGeom prst="rect">
            <a:avLst/>
          </a:prstGeom>
        </p:spPr>
      </p:pic>
      <p:pic>
        <p:nvPicPr>
          <p:cNvPr id="10" name="Partial Quotients Division_12_03a.mo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12800" y="5755167"/>
            <a:ext cx="812800" cy="812800"/>
          </a:xfrm>
          <a:prstGeom prst="rect">
            <a:avLst/>
          </a:prstGeom>
        </p:spPr>
      </p:pic>
      <p:pic>
        <p:nvPicPr>
          <p:cNvPr id="11" name="Partial Quotients Division_12_03b.mov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12800" y="6161567"/>
            <a:ext cx="812800" cy="812800"/>
          </a:xfrm>
          <a:prstGeom prst="rect">
            <a:avLst/>
          </a:prstGeom>
        </p:spPr>
      </p:pic>
      <p:pic>
        <p:nvPicPr>
          <p:cNvPr id="13" name="Partial Quotients Division_12_04.mov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12800" y="3835400"/>
            <a:ext cx="812800" cy="812800"/>
          </a:xfrm>
          <a:prstGeom prst="rect">
            <a:avLst/>
          </a:prstGeom>
        </p:spPr>
      </p:pic>
      <p:pic>
        <p:nvPicPr>
          <p:cNvPr id="17" name="Partial Quotients Division_12_04.mo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54970" y="4508146"/>
            <a:ext cx="812800" cy="812800"/>
          </a:xfrm>
          <a:prstGeom prst="rect">
            <a:avLst/>
          </a:prstGeom>
        </p:spPr>
      </p:pic>
      <p:pic>
        <p:nvPicPr>
          <p:cNvPr id="14" name="Partial Quotients Division_12_05a.mo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1567770" y="4501973"/>
            <a:ext cx="812800" cy="812800"/>
          </a:xfrm>
          <a:prstGeom prst="rect">
            <a:avLst/>
          </a:prstGeom>
        </p:spPr>
      </p:pic>
      <p:pic>
        <p:nvPicPr>
          <p:cNvPr id="16" name="Partial Quotients Division_12_06.mo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754970" y="5080000"/>
            <a:ext cx="812800" cy="812800"/>
          </a:xfrm>
          <a:prstGeom prst="rect">
            <a:avLst/>
          </a:prstGeom>
        </p:spPr>
      </p:pic>
      <p:pic>
        <p:nvPicPr>
          <p:cNvPr id="20" name="Partial Quotients Division_12_06b.mo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1567770" y="5207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9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58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15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72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998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498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624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124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646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7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386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2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4048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Finally, we add the partial quotients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to arrive at our result.</a:t>
            </a:r>
          </a:p>
          <a:p>
            <a:pPr marL="0" indent="0" algn="ctr">
              <a:spcBef>
                <a:spcPts val="8500"/>
              </a:spcBef>
              <a:buNone/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296 ÷ 8 = 37</a:t>
            </a:r>
            <a:endParaRPr lang="en-US" sz="2800" dirty="0" smtClean="0">
              <a:solidFill>
                <a:srgbClr val="558BB8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118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"/>
          </p:nvPr>
        </p:nvSpPr>
        <p:spPr>
          <a:xfrm>
            <a:off x="5628640" y="1589567"/>
            <a:ext cx="310246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914400" algn="r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Add the partial quotients.</a:t>
            </a:r>
          </a:p>
          <a:p>
            <a:pPr marL="0" indent="0">
              <a:spcBef>
                <a:spcPts val="0"/>
              </a:spcBef>
              <a:buNone/>
              <a:tabLst>
                <a:tab pos="914400" algn="r"/>
              </a:tabLst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lnSpc>
                <a:spcPts val="3900"/>
              </a:lnSpc>
              <a:spcBef>
                <a:spcPts val="1300"/>
              </a:spcBef>
              <a:buNone/>
              <a:tabLst>
                <a:tab pos="1147763" algn="r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20</a:t>
            </a: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10</a:t>
            </a: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5</a:t>
            </a: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</a:rPr>
              <a:t>+  2</a:t>
            </a:r>
            <a:endParaRPr lang="en-US" sz="2800" dirty="0" smtClean="0">
              <a:solidFill>
                <a:srgbClr val="558BB8"/>
              </a:solidFill>
              <a:latin typeface="Times New Roman"/>
            </a:endParaRP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37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69294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artial Quotients Division_13_01a.m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1148776"/>
            <a:ext cx="812800" cy="812800"/>
          </a:xfrm>
          <a:prstGeom prst="rect">
            <a:avLst/>
          </a:prstGeom>
        </p:spPr>
      </p:pic>
      <p:pic>
        <p:nvPicPr>
          <p:cNvPr id="5" name="Partial Quotients Division_13_01b.mo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1854200"/>
            <a:ext cx="812800" cy="812800"/>
          </a:xfrm>
          <a:prstGeom prst="rect">
            <a:avLst/>
          </a:prstGeom>
        </p:spPr>
      </p:pic>
      <p:pic>
        <p:nvPicPr>
          <p:cNvPr id="6" name="Partial Quotients Division_13_02.mo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2616200"/>
            <a:ext cx="812800" cy="812800"/>
          </a:xfrm>
          <a:prstGeom prst="rect">
            <a:avLst/>
          </a:prstGeom>
        </p:spPr>
      </p:pic>
      <p:pic>
        <p:nvPicPr>
          <p:cNvPr id="8" name="Partial Quotients Division_13_03a.mo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1645678"/>
            <a:ext cx="812800" cy="812800"/>
          </a:xfrm>
          <a:prstGeom prst="rect">
            <a:avLst/>
          </a:prstGeom>
        </p:spPr>
      </p:pic>
      <p:pic>
        <p:nvPicPr>
          <p:cNvPr id="10" name="Partial Quotients Division_13_03b.mo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2458478"/>
            <a:ext cx="812800" cy="812800"/>
          </a:xfrm>
          <a:prstGeom prst="rect">
            <a:avLst/>
          </a:prstGeom>
        </p:spPr>
      </p:pic>
      <p:pic>
        <p:nvPicPr>
          <p:cNvPr id="11" name="Partial Quotients Division_13_03c.mo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3175000"/>
            <a:ext cx="812800" cy="812800"/>
          </a:xfrm>
          <a:prstGeom prst="rect">
            <a:avLst/>
          </a:prstGeom>
        </p:spPr>
      </p:pic>
      <p:pic>
        <p:nvPicPr>
          <p:cNvPr id="12" name="Partial Quotients Division_13_03d.mo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3924300"/>
            <a:ext cx="812800" cy="812800"/>
          </a:xfrm>
          <a:prstGeom prst="rect">
            <a:avLst/>
          </a:prstGeom>
        </p:spPr>
      </p:pic>
      <p:pic>
        <p:nvPicPr>
          <p:cNvPr id="14" name="Partial Quotients Division_13_03e.mo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4737100"/>
            <a:ext cx="812800" cy="812800"/>
          </a:xfrm>
          <a:prstGeom prst="rect">
            <a:avLst/>
          </a:prstGeom>
        </p:spPr>
      </p:pic>
      <p:pic>
        <p:nvPicPr>
          <p:cNvPr id="15" name="Partial Quotients Division_13_04.mo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5549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42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27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27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69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69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364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64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91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88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306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385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8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589831" cy="4312920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When children use </a:t>
            </a:r>
            <a:r>
              <a:rPr lang="en-US" sz="2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</a:t>
            </a:r>
            <a:r>
              <a:rPr lang="en-US" sz="2200" dirty="0" smtClean="0">
                <a:solidFill>
                  <a:srgbClr val="DD8047"/>
                </a:solidFill>
                <a:latin typeface="Times New Roman"/>
                <a:cs typeface="Times New Roman"/>
              </a:rPr>
              <a:t>division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they practice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variety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of skills related to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number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sense and algebraic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reasoning. For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example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</a:p>
          <a:p>
            <a:pPr marL="914400" lvl="0" indent="-301752">
              <a:spcBef>
                <a:spcPts val="1900"/>
              </a:spcBef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Using equivalent names for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numbers;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0" indent="-301752"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Using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multiples;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0" indent="-301752"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Practicing doubling and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halving; 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0" indent="-301752"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Using addition, subtraction, multiplication, and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division; and</a:t>
            </a:r>
          </a:p>
          <a:p>
            <a:pPr marL="914400" lvl="0" indent="-301752"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Understanding division as a way to answer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questions</a:t>
            </a:r>
          </a:p>
          <a:p>
            <a:pPr marL="932688" lvl="1" indent="0">
              <a:buClrTx/>
              <a:buSzPct val="115000"/>
              <a:buNone/>
            </a:pP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such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as “How many 8s are in 296?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”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buClr>
                <a:srgbClr val="DD8047"/>
              </a:buClr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4232" y="6227429"/>
            <a:ext cx="38497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pic>
        <p:nvPicPr>
          <p:cNvPr id="5" name="Partial Quotients Division_14_01a.m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139700"/>
            <a:ext cx="812800" cy="812800"/>
          </a:xfrm>
          <a:prstGeom prst="rect">
            <a:avLst/>
          </a:prstGeom>
        </p:spPr>
      </p:pic>
      <p:pic>
        <p:nvPicPr>
          <p:cNvPr id="7" name="Partial Quotients Division_14_01b.mo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952500"/>
            <a:ext cx="812800" cy="812800"/>
          </a:xfrm>
          <a:prstGeom prst="rect">
            <a:avLst/>
          </a:prstGeom>
        </p:spPr>
      </p:pic>
      <p:pic>
        <p:nvPicPr>
          <p:cNvPr id="8" name="Partial Quotients Division_14_02.mo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1765300"/>
            <a:ext cx="812800" cy="812800"/>
          </a:xfrm>
          <a:prstGeom prst="rect">
            <a:avLst/>
          </a:prstGeom>
        </p:spPr>
      </p:pic>
      <p:pic>
        <p:nvPicPr>
          <p:cNvPr id="9" name="Partial Quotients Division_14_03.mo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25781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14_04.mo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32893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14_05.mo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4076700"/>
            <a:ext cx="812800" cy="812800"/>
          </a:xfrm>
          <a:prstGeom prst="rect">
            <a:avLst/>
          </a:prstGeom>
        </p:spPr>
      </p:pic>
      <p:pic>
        <p:nvPicPr>
          <p:cNvPr id="12" name="Partial Quotients Division_14_06.mo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4864100"/>
            <a:ext cx="812800" cy="812800"/>
          </a:xfrm>
          <a:prstGeom prst="rect">
            <a:avLst/>
          </a:prstGeom>
        </p:spPr>
      </p:pic>
      <p:pic>
        <p:nvPicPr>
          <p:cNvPr id="13" name="Partial Quotients Division_14_06b.mo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5676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1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58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29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86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6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371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156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451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3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919521" cy="4495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Partial-quotients </a:t>
            </a:r>
            <a:r>
              <a:rPr lang="en-US" sz="2400" dirty="0" smtClean="0">
                <a:latin typeface="Times New Roman"/>
                <a:cs typeface="Times New Roman"/>
              </a:rPr>
              <a:t>is a simpler way to do long division.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Many children like </a:t>
            </a:r>
            <a:r>
              <a:rPr lang="en-US" sz="24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partial-quotients </a:t>
            </a:r>
            <a:r>
              <a:rPr lang="en-US" sz="2400" dirty="0" smtClean="0">
                <a:latin typeface="Times New Roman"/>
                <a:cs typeface="Times New Roman"/>
              </a:rPr>
              <a:t>because it 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easier to understand than some other methods.</a:t>
            </a:r>
          </a:p>
          <a:p>
            <a:pPr marL="0" indent="0">
              <a:spcBef>
                <a:spcPts val="3100"/>
              </a:spcBef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"/>
                <a:cs typeface="Times"/>
              </a:rPr>
              <a:t>Par</a:t>
            </a:r>
            <a:r>
              <a:rPr lang="en-US" sz="24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tial</a:t>
            </a:r>
            <a:r>
              <a:rPr lang="en-US" sz="2400" dirty="0">
                <a:solidFill>
                  <a:schemeClr val="accent2"/>
                </a:solidFill>
                <a:latin typeface="Times New Roman"/>
                <a:cs typeface="Times New Roman"/>
              </a:rPr>
              <a:t>-quotients division </a:t>
            </a:r>
            <a:r>
              <a:rPr lang="en-US" sz="2400" dirty="0">
                <a:latin typeface="Times New Roman"/>
                <a:cs typeface="Times New Roman"/>
              </a:rPr>
              <a:t>involves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  <a:endParaRPr lang="en-US" sz="2400" dirty="0" smtClean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 marL="914400" indent="-301752">
              <a:spcBef>
                <a:spcPts val="1900"/>
              </a:spcBef>
              <a:buClrTx/>
              <a:buSzPct val="115000"/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Finding </a:t>
            </a:r>
            <a:r>
              <a:rPr lang="en-US" sz="2400" dirty="0">
                <a:latin typeface="Times New Roman"/>
                <a:cs typeface="Times New Roman"/>
              </a:rPr>
              <a:t>multiples of the </a:t>
            </a:r>
            <a:r>
              <a:rPr lang="en-US" sz="2400" dirty="0" smtClean="0">
                <a:latin typeface="Times New Roman"/>
                <a:cs typeface="Times New Roman"/>
              </a:rPr>
              <a:t>divisor;</a:t>
            </a:r>
            <a:endParaRPr lang="en-US" sz="2400" dirty="0">
              <a:latin typeface="Times New Roman"/>
              <a:cs typeface="Times New Roman"/>
            </a:endParaRPr>
          </a:p>
          <a:p>
            <a:pPr marL="914400" indent="-301752">
              <a:buClrTx/>
              <a:buSzPct val="115000"/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Finding partial </a:t>
            </a:r>
            <a:r>
              <a:rPr lang="en-US" sz="2400" dirty="0" smtClean="0">
                <a:latin typeface="Times New Roman"/>
                <a:cs typeface="Times New Roman"/>
              </a:rPr>
              <a:t>quotients;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</a:p>
          <a:p>
            <a:pPr marL="914400" indent="-301752">
              <a:buClrTx/>
              <a:buSzPct val="115000"/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Finding the sum of the partial quotients.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pic>
        <p:nvPicPr>
          <p:cNvPr id="5" name="Partial Quotients Division_02_01a.m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1186543"/>
            <a:ext cx="812800" cy="812800"/>
          </a:xfrm>
          <a:prstGeom prst="rect">
            <a:avLst/>
          </a:prstGeom>
        </p:spPr>
      </p:pic>
      <p:pic>
        <p:nvPicPr>
          <p:cNvPr id="6" name="Partial Quotients Division_02_01b.mo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032000"/>
            <a:ext cx="812800" cy="812800"/>
          </a:xfrm>
          <a:prstGeom prst="rect">
            <a:avLst/>
          </a:prstGeom>
        </p:spPr>
      </p:pic>
      <p:pic>
        <p:nvPicPr>
          <p:cNvPr id="7" name="Partial Quotients Division_02_01c.mo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844800"/>
            <a:ext cx="812800" cy="812800"/>
          </a:xfrm>
          <a:prstGeom prst="rect">
            <a:avLst/>
          </a:prstGeom>
        </p:spPr>
      </p:pic>
      <p:pic>
        <p:nvPicPr>
          <p:cNvPr id="8" name="Partial Quotients Division_02_02.mo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3835400"/>
            <a:ext cx="812800" cy="812800"/>
          </a:xfrm>
          <a:prstGeom prst="rect">
            <a:avLst/>
          </a:prstGeom>
        </p:spPr>
      </p:pic>
      <p:pic>
        <p:nvPicPr>
          <p:cNvPr id="9" name="Partial Quotients Division_02_03.mo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0" y="28448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02_04.mo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57696" y="36576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02_05.mo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0" y="4470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11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68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39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81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62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919521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Let’s use </a:t>
            </a:r>
            <a:r>
              <a:rPr lang="en-US" sz="2200" dirty="0">
                <a:solidFill>
                  <a:schemeClr val="accent2"/>
                </a:solidFill>
                <a:latin typeface="Times New Roman"/>
                <a:cs typeface="Times New Roman"/>
              </a:rPr>
              <a:t>partial-quotients division</a:t>
            </a:r>
            <a:r>
              <a:rPr lang="en-US" sz="2200" dirty="0">
                <a:latin typeface="Times New Roman"/>
                <a:cs typeface="Times New Roman"/>
              </a:rPr>
              <a:t> to solve 296 ÷ 8.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First we think </a:t>
            </a:r>
            <a:r>
              <a:rPr lang="en-US" sz="2200" dirty="0">
                <a:latin typeface="Times New Roman"/>
                <a:cs typeface="Times New Roman"/>
              </a:rPr>
              <a:t>about how many [8s] are in 296.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It can help to make a list of easy multiples of 8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900"/>
              </a:spcBef>
              <a:buNone/>
              <a:tabLst>
                <a:tab pos="1768475" algn="l"/>
                <a:tab pos="2397125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1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	= 8</a:t>
            </a:r>
          </a:p>
          <a:p>
            <a:pPr marL="0" indent="0">
              <a:spcBef>
                <a:spcPts val="0"/>
              </a:spcBef>
              <a:buNone/>
              <a:tabLst>
                <a:tab pos="1655763" algn="l"/>
                <a:tab pos="2397125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10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	= 80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  <a:tabLst>
                <a:tab pos="1717675" algn="l"/>
                <a:tab pos="2397125" algn="l"/>
                <a:tab pos="3433763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 2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	= 16	[double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 × 8]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  <a:tabLst>
                <a:tab pos="1717675" algn="l"/>
                <a:tab pos="2397125" algn="l"/>
                <a:tab pos="3433763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 5 </a:t>
            </a:r>
            <a:r>
              <a:rPr lang="en-US" sz="2000" dirty="0">
                <a:latin typeface="Times New Roman"/>
                <a:cs typeface="Times New Roman"/>
              </a:rPr>
              <a:t>× </a:t>
            </a:r>
            <a:r>
              <a:rPr lang="en-US" sz="2000" dirty="0" smtClean="0">
                <a:latin typeface="Times New Roman"/>
                <a:cs typeface="Times New Roman"/>
              </a:rPr>
              <a:t>8	= 40	[take </a:t>
            </a:r>
            <a:r>
              <a:rPr lang="en-US" sz="2000" dirty="0">
                <a:latin typeface="Times New Roman"/>
                <a:cs typeface="Times New Roman"/>
              </a:rPr>
              <a:t>½ of 10 × 8] </a:t>
            </a:r>
          </a:p>
          <a:p>
            <a:pPr marL="0" indent="0">
              <a:spcBef>
                <a:spcPts val="0"/>
              </a:spcBef>
              <a:buNone/>
              <a:tabLst>
                <a:tab pos="1655763" algn="l"/>
                <a:tab pos="2397125" algn="l"/>
                <a:tab pos="3433763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20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	= 160 	[double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10 × 8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]</a:t>
            </a:r>
          </a:p>
          <a:p>
            <a:pPr marL="0" indent="0">
              <a:spcBef>
                <a:spcPts val="0"/>
              </a:spcBef>
              <a:buNone/>
              <a:tabLst>
                <a:tab pos="1655763" algn="l"/>
                <a:tab pos="2397125" algn="l"/>
                <a:tab pos="3433763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50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	= 400 	[solve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10 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(5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8)]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0" lvl="0" indent="0">
              <a:spcBef>
                <a:spcPts val="3100"/>
              </a:spcBef>
              <a:buNone/>
            </a:pPr>
            <a:r>
              <a:rPr lang="en-US" sz="22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296 is between 160 and 400, so we can stop here.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4232" y="6227429"/>
            <a:ext cx="38497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pic>
        <p:nvPicPr>
          <p:cNvPr id="6" name="Partial Quotients Division_03_01.m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649514"/>
            <a:ext cx="812800" cy="812800"/>
          </a:xfrm>
          <a:prstGeom prst="rect">
            <a:avLst/>
          </a:prstGeom>
        </p:spPr>
      </p:pic>
      <p:pic>
        <p:nvPicPr>
          <p:cNvPr id="7" name="Partial Quotients Division_03_02.mo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1462314"/>
            <a:ext cx="812800" cy="812800"/>
          </a:xfrm>
          <a:prstGeom prst="rect">
            <a:avLst/>
          </a:prstGeom>
        </p:spPr>
      </p:pic>
      <p:pic>
        <p:nvPicPr>
          <p:cNvPr id="8" name="Partial Quotients Division_03_03.mo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2275114"/>
            <a:ext cx="812800" cy="812800"/>
          </a:xfrm>
          <a:prstGeom prst="rect">
            <a:avLst/>
          </a:prstGeom>
        </p:spPr>
      </p:pic>
      <p:pic>
        <p:nvPicPr>
          <p:cNvPr id="9" name="Partial Quotients Division_03_04.mo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30226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03_05.mo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38354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03_06.mo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4648200"/>
            <a:ext cx="812800" cy="812800"/>
          </a:xfrm>
          <a:prstGeom prst="rect">
            <a:avLst/>
          </a:prstGeom>
        </p:spPr>
      </p:pic>
      <p:pic>
        <p:nvPicPr>
          <p:cNvPr id="12" name="Partial Quotients Division_03_07.mo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44000" y="3087914"/>
            <a:ext cx="812800" cy="812800"/>
          </a:xfrm>
          <a:prstGeom prst="rect">
            <a:avLst/>
          </a:prstGeom>
        </p:spPr>
      </p:pic>
      <p:pic>
        <p:nvPicPr>
          <p:cNvPr id="13" name="Partial Quotients Division_03_08.mo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44000" y="3900714"/>
            <a:ext cx="812800" cy="812800"/>
          </a:xfrm>
          <a:prstGeom prst="rect">
            <a:avLst/>
          </a:prstGeom>
        </p:spPr>
      </p:pic>
      <p:pic>
        <p:nvPicPr>
          <p:cNvPr id="14" name="Partial Quotients Division_03_09.mo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44000" y="4648200"/>
            <a:ext cx="812800" cy="812800"/>
          </a:xfrm>
          <a:prstGeom prst="rect">
            <a:avLst/>
          </a:prstGeom>
        </p:spPr>
      </p:pic>
      <p:pic>
        <p:nvPicPr>
          <p:cNvPr id="15" name="Partial Quotients Division_03_10.mo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12892" y="5414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14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4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42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856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213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2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427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427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641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5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16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3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489201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First we set up the problem.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 defTabSz="457200">
              <a:spcBef>
                <a:spcPts val="700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</a:t>
            </a:r>
            <a:r>
              <a:rPr lang="en-US" sz="1400" u="sng" dirty="0">
                <a:solidFill>
                  <a:prstClr val="black"/>
                </a:solidFill>
                <a:latin typeface="Times New Roman"/>
                <a:cs typeface="Times New Roman"/>
              </a:rPr>
              <a:t>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3284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330200" imgH="203200" progId="Equation.3">
                  <p:embed/>
                </p:oleObj>
              </mc:Choice>
              <mc:Fallback>
                <p:oleObj name="Equation" r:id="rId9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We will write the partial quotients here.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rtial Quotients Division_04_01.mo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12800" y="1355725"/>
            <a:ext cx="812800" cy="812800"/>
          </a:xfrm>
          <a:prstGeom prst="rect">
            <a:avLst/>
          </a:prstGeom>
        </p:spPr>
      </p:pic>
      <p:pic>
        <p:nvPicPr>
          <p:cNvPr id="5" name="Partial Quotients Division_04_02.mo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12800" y="2209800"/>
            <a:ext cx="812800" cy="812800"/>
          </a:xfrm>
          <a:prstGeom prst="rect">
            <a:avLst/>
          </a:prstGeom>
        </p:spPr>
      </p:pic>
      <p:pic>
        <p:nvPicPr>
          <p:cNvPr id="6" name="Partial Quotients Division_04_03.mo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1020" y="1474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42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13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963864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Now we ask: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</a:rPr>
              <a:t>How many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1800" i="1" dirty="0">
                <a:solidFill>
                  <a:srgbClr val="000000"/>
                </a:solidFill>
                <a:latin typeface="Times New Roman"/>
              </a:rPr>
              <a:t>8s] are in 296? 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Times New Roman"/>
              </a:rPr>
              <a:t>From the list of multiples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we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see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that there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are at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least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[8s] = 160 in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296.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558BB8"/>
                </a:solidFill>
                <a:latin typeface="Times New Roman"/>
              </a:rPr>
              <a:t>Our first partial quotient is 20.</a:t>
            </a:r>
          </a:p>
          <a:p>
            <a:pPr marL="0" indent="0">
              <a:spcBef>
                <a:spcPts val="43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1200" y="2659380"/>
            <a:ext cx="17335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77361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6" name="Equation" r:id="rId15" imgW="330200" imgH="203200" progId="Equation.3">
                  <p:embed/>
                </p:oleObj>
              </mc:Choice>
              <mc:Fallback>
                <p:oleObj name="Equation" r:id="rId15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rtial Quotients Division_05_02a.mo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27100" y="2032000"/>
            <a:ext cx="812800" cy="812800"/>
          </a:xfrm>
          <a:prstGeom prst="rect">
            <a:avLst/>
          </a:prstGeom>
        </p:spPr>
      </p:pic>
      <p:pic>
        <p:nvPicPr>
          <p:cNvPr id="7" name="Partial Quotients Division_05_02b.mo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27100" y="2844800"/>
            <a:ext cx="812800" cy="812800"/>
          </a:xfrm>
          <a:prstGeom prst="rect">
            <a:avLst/>
          </a:prstGeom>
        </p:spPr>
      </p:pic>
      <p:pic>
        <p:nvPicPr>
          <p:cNvPr id="8" name="Partial Quotients Division_05_02c.mo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27100" y="3662207"/>
            <a:ext cx="812800" cy="812800"/>
          </a:xfrm>
          <a:prstGeom prst="rect">
            <a:avLst/>
          </a:prstGeom>
        </p:spPr>
      </p:pic>
      <p:pic>
        <p:nvPicPr>
          <p:cNvPr id="10" name="Partial Quotients Division_05_03.mo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12800" y="4475007"/>
            <a:ext cx="812800" cy="812800"/>
          </a:xfrm>
          <a:prstGeom prst="rect">
            <a:avLst/>
          </a:prstGeom>
        </p:spPr>
      </p:pic>
      <p:pic>
        <p:nvPicPr>
          <p:cNvPr id="11" name="Partial Quotients Division_05_01a.mo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12800" y="635000"/>
            <a:ext cx="812800" cy="812800"/>
          </a:xfrm>
          <a:prstGeom prst="rect">
            <a:avLst/>
          </a:prstGeom>
        </p:spPr>
      </p:pic>
      <p:pic>
        <p:nvPicPr>
          <p:cNvPr id="13" name="Partial Quotients Division_05_01b.mov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27100" y="13557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5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87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87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79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21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21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5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We record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20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 to the 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of the problem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20 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 =160 below 296.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Then we subtract to find the difference.</a:t>
            </a:r>
          </a:p>
          <a:p>
            <a:pPr marL="0" lvl="0" indent="0" defTabSz="457200">
              <a:spcBef>
                <a:spcPts val="890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</a:t>
            </a:r>
            <a:r>
              <a:rPr lang="en-US" sz="1400" u="sng" dirty="0">
                <a:solidFill>
                  <a:prstClr val="black"/>
                </a:solidFill>
                <a:latin typeface="Times New Roman"/>
                <a:cs typeface="Times New Roman"/>
              </a:rPr>
              <a:t>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260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  <a:cs typeface="Times New Roman"/>
              </a:rPr>
              <a:t>– 160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136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endParaRPr lang="en-US" sz="2800" dirty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endParaRPr lang="en-US" sz="2800" dirty="0" smtClean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endParaRPr lang="en-US" sz="36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63657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Equation" r:id="rId19" imgW="330200" imgH="203200" progId="Equation.3">
                  <p:embed/>
                </p:oleObj>
              </mc:Choice>
              <mc:Fallback>
                <p:oleObj name="Equation" r:id="rId19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20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06_01a.mo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949325"/>
            <a:ext cx="812800" cy="812800"/>
          </a:xfrm>
          <a:prstGeom prst="rect">
            <a:avLst/>
          </a:prstGeom>
        </p:spPr>
      </p:pic>
      <p:pic>
        <p:nvPicPr>
          <p:cNvPr id="6" name="Partial Quotients Division_06_01b.mo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1645678"/>
            <a:ext cx="812800" cy="812800"/>
          </a:xfrm>
          <a:prstGeom prst="rect">
            <a:avLst/>
          </a:prstGeom>
        </p:spPr>
      </p:pic>
      <p:pic>
        <p:nvPicPr>
          <p:cNvPr id="7" name="Partial Quotients Division_06_01c.mo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53395" y="2384818"/>
            <a:ext cx="812800" cy="812800"/>
          </a:xfrm>
          <a:prstGeom prst="rect">
            <a:avLst/>
          </a:prstGeom>
        </p:spPr>
      </p:pic>
      <p:pic>
        <p:nvPicPr>
          <p:cNvPr id="8" name="Partial Quotients Division_06_02.mo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3197618"/>
            <a:ext cx="812800" cy="812800"/>
          </a:xfrm>
          <a:prstGeom prst="rect">
            <a:avLst/>
          </a:prstGeom>
        </p:spPr>
      </p:pic>
      <p:pic>
        <p:nvPicPr>
          <p:cNvPr id="11" name="Partial Quotients Division_05_04a.mo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4010418"/>
            <a:ext cx="812800" cy="812800"/>
          </a:xfrm>
          <a:prstGeom prst="rect">
            <a:avLst/>
          </a:prstGeom>
        </p:spPr>
      </p:pic>
      <p:pic>
        <p:nvPicPr>
          <p:cNvPr id="13" name="Partial Quotients Division_05_04b.mov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779690" y="4823218"/>
            <a:ext cx="812800" cy="812800"/>
          </a:xfrm>
          <a:prstGeom prst="rect">
            <a:avLst/>
          </a:prstGeom>
        </p:spPr>
      </p:pic>
      <p:pic>
        <p:nvPicPr>
          <p:cNvPr id="14" name="Partial Quotients Division_05_04c.mov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782185" y="5594172"/>
            <a:ext cx="812800" cy="812800"/>
          </a:xfrm>
          <a:prstGeom prst="rect">
            <a:avLst/>
          </a:prstGeom>
        </p:spPr>
      </p:pic>
      <p:pic>
        <p:nvPicPr>
          <p:cNvPr id="15" name="Partial Quotients Division_06_01a.mo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53395" y="136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32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69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69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69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697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77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415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6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Next we ask: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How many [8s] are in 136?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From the list of multiples we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see that there are at least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[8s] = 80 in 136.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558BB8"/>
                </a:solidFill>
                <a:latin typeface="Times New Roman"/>
              </a:rPr>
              <a:t>So 10 is our second partial quotient.</a:t>
            </a:r>
          </a:p>
          <a:p>
            <a:pPr marL="0" lvl="0" indent="0" defTabSz="457200">
              <a:spcBef>
                <a:spcPts val="460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36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471410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4" name="Equation" r:id="rId14" imgW="330200" imgH="203200" progId="Equation.3">
                  <p:embed/>
                </p:oleObj>
              </mc:Choice>
              <mc:Fallback>
                <p:oleObj name="Equation" r:id="rId14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07_01.mo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6095" y="1355725"/>
            <a:ext cx="812800" cy="812800"/>
          </a:xfrm>
          <a:prstGeom prst="rect">
            <a:avLst/>
          </a:prstGeom>
        </p:spPr>
      </p:pic>
      <p:pic>
        <p:nvPicPr>
          <p:cNvPr id="8" name="Partial Quotients Division_07_02c.mo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34290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07_03.mo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41257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07_02a.mo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6095" y="2052078"/>
            <a:ext cx="812800" cy="812800"/>
          </a:xfrm>
          <a:prstGeom prst="rect">
            <a:avLst/>
          </a:prstGeom>
        </p:spPr>
      </p:pic>
      <p:pic>
        <p:nvPicPr>
          <p:cNvPr id="13" name="Partial Quotients Division_07_02b.mo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6095" y="2755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85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59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32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432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record </a:t>
            </a:r>
            <a:r>
              <a:rPr lang="en-US" sz="18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10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to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right of the problem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10 × 8 = 80 below 136. 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subtract to find the difference.</a:t>
            </a:r>
          </a:p>
          <a:p>
            <a:pPr marL="0" indent="0">
              <a:spcBef>
                <a:spcPts val="1300"/>
              </a:spcBef>
              <a:buNone/>
            </a:pPr>
            <a:endParaRPr lang="en-US" sz="1800" u="sng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55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522611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1" name="Equation" r:id="rId18" imgW="330200" imgH="203200" progId="Equation.3">
                  <p:embed/>
                </p:oleObj>
              </mc:Choice>
              <mc:Fallback>
                <p:oleObj name="Equation" r:id="rId18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9639" y="2384818"/>
            <a:ext cx="153511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160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56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</a:p>
          <a:p>
            <a:pPr>
              <a:tabLst>
                <a:tab pos="1147763" algn="r"/>
              </a:tabLst>
            </a:pP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10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rtial Quotients Division_08_01a.mo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949325"/>
            <a:ext cx="812800" cy="812800"/>
          </a:xfrm>
          <a:prstGeom prst="rect">
            <a:avLst/>
          </a:prstGeom>
        </p:spPr>
      </p:pic>
      <p:pic>
        <p:nvPicPr>
          <p:cNvPr id="8" name="Partial Quotients Division_08_01b.mo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1685926"/>
            <a:ext cx="812800" cy="812800"/>
          </a:xfrm>
          <a:prstGeom prst="rect">
            <a:avLst/>
          </a:prstGeom>
        </p:spPr>
      </p:pic>
      <p:pic>
        <p:nvPicPr>
          <p:cNvPr id="10" name="Partial Quotients Division_08_01c.mo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2458478"/>
            <a:ext cx="812800" cy="812800"/>
          </a:xfrm>
          <a:prstGeom prst="rect">
            <a:avLst/>
          </a:prstGeom>
        </p:spPr>
      </p:pic>
      <p:pic>
        <p:nvPicPr>
          <p:cNvPr id="11" name="Partial Quotients Division_08_02.mo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3171825"/>
            <a:ext cx="812800" cy="812800"/>
          </a:xfrm>
          <a:prstGeom prst="rect">
            <a:avLst/>
          </a:prstGeom>
        </p:spPr>
      </p:pic>
      <p:pic>
        <p:nvPicPr>
          <p:cNvPr id="14" name="Partial Quotients Division_08_03a.mo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3984625"/>
            <a:ext cx="812800" cy="812800"/>
          </a:xfrm>
          <a:prstGeom prst="rect">
            <a:avLst/>
          </a:prstGeom>
        </p:spPr>
      </p:pic>
      <p:pic>
        <p:nvPicPr>
          <p:cNvPr id="15" name="Partial Quotients Division_08_03c.mov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5531833"/>
            <a:ext cx="812800" cy="812800"/>
          </a:xfrm>
          <a:prstGeom prst="rect">
            <a:avLst/>
          </a:prstGeom>
        </p:spPr>
      </p:pic>
      <p:pic>
        <p:nvPicPr>
          <p:cNvPr id="16" name="Partial Quotients Division_08_03b.mov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47539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48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12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25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1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10"/>
                            </p:stCondLst>
                            <p:childTnLst>
                              <p:par>
                                <p:cTn id="4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21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8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ask: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How many [8s] are in 56?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From the list of multiples,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see that there are at least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5[8s] = 40 in 56.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So 5 is our third partial quotient.</a:t>
            </a:r>
            <a:endParaRPr lang="en-US" sz="1800" u="sng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46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136 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56 </a:t>
            </a:r>
          </a:p>
          <a:p>
            <a:pPr>
              <a:tabLst>
                <a:tab pos="1147763" algn="r"/>
              </a:tabLst>
            </a:pPr>
            <a:endParaRPr lang="en-US" sz="36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481152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2" name="Equation" r:id="rId14" imgW="330200" imgH="203200" progId="Equation.3">
                  <p:embed/>
                </p:oleObj>
              </mc:Choice>
              <mc:Fallback>
                <p:oleObj name="Equation" r:id="rId14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latin typeface="Times New Roman"/>
              </a:rPr>
              <a:t>10</a:t>
            </a:r>
            <a:endParaRPr lang="en-US" sz="2800" dirty="0">
              <a:latin typeface="Times New Roman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09_01.mo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1355725"/>
            <a:ext cx="812800" cy="812800"/>
          </a:xfrm>
          <a:prstGeom prst="rect">
            <a:avLst/>
          </a:prstGeom>
        </p:spPr>
      </p:pic>
      <p:pic>
        <p:nvPicPr>
          <p:cNvPr id="6" name="Partial Quotients Division_09_02a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168525"/>
            <a:ext cx="812800" cy="812800"/>
          </a:xfrm>
          <a:prstGeom prst="rect">
            <a:avLst/>
          </a:prstGeom>
        </p:spPr>
      </p:pic>
      <p:pic>
        <p:nvPicPr>
          <p:cNvPr id="7" name="Partial Quotients Division_09_02b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981325"/>
            <a:ext cx="812800" cy="812800"/>
          </a:xfrm>
          <a:prstGeom prst="rect">
            <a:avLst/>
          </a:prstGeom>
        </p:spPr>
      </p:pic>
      <p:pic>
        <p:nvPicPr>
          <p:cNvPr id="10" name="Partial Quotients Division_09_03.mo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4625296"/>
            <a:ext cx="812800" cy="812800"/>
          </a:xfrm>
          <a:prstGeom prst="rect">
            <a:avLst/>
          </a:prstGeom>
        </p:spPr>
      </p:pic>
      <p:pic>
        <p:nvPicPr>
          <p:cNvPr id="13" name="Partial Quotients Division_09_02c.mo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3794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57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57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49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32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gorithm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Algorithm Template.potx</Template>
  <TotalTime>1248</TotalTime>
  <Words>875</Words>
  <Application>Microsoft Office PowerPoint</Application>
  <PresentationFormat>On-screen Show (4:3)</PresentationFormat>
  <Paragraphs>256</Paragraphs>
  <Slides>14</Slides>
  <Notes>8</Notes>
  <HiddenSlides>0</HiddenSlides>
  <MMClips>91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Adobe Garamond Pro</vt:lpstr>
      <vt:lpstr>Arial</vt:lpstr>
      <vt:lpstr>Calibri</vt:lpstr>
      <vt:lpstr>Times</vt:lpstr>
      <vt:lpstr>Times New Roman</vt:lpstr>
      <vt:lpstr>Tw Cen MT</vt:lpstr>
      <vt:lpstr>Wingdings</vt:lpstr>
      <vt:lpstr>Wingdings 2</vt:lpstr>
      <vt:lpstr>Algorithm Template</vt:lpstr>
      <vt:lpstr>Equation</vt:lpstr>
      <vt:lpstr>Everyday Mathematics 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A Straussman</dc:creator>
  <cp:lastModifiedBy>Julie Nepple</cp:lastModifiedBy>
  <cp:revision>87</cp:revision>
  <cp:lastPrinted>2012-10-04T17:22:45Z</cp:lastPrinted>
  <dcterms:created xsi:type="dcterms:W3CDTF">2012-09-06T14:06:39Z</dcterms:created>
  <dcterms:modified xsi:type="dcterms:W3CDTF">2017-10-17T18:14:57Z</dcterms:modified>
</cp:coreProperties>
</file>