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4" r:id="rId4"/>
    <p:sldId id="265" r:id="rId5"/>
    <p:sldId id="267" r:id="rId6"/>
    <p:sldId id="268" r:id="rId7"/>
    <p:sldId id="269" r:id="rId8"/>
    <p:sldId id="270" r:id="rId9"/>
    <p:sldId id="271" r:id="rId10"/>
    <p:sldId id="272" r:id="rId11"/>
    <p:sldId id="273"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18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BCF105-1874-4943-A219-78C70C45EEC7}"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AA3A1-397B-406D-B162-E6488FD5515F}" type="slidenum">
              <a:rPr lang="en-US" smtClean="0"/>
              <a:t>‹#›</a:t>
            </a:fld>
            <a:endParaRPr lang="en-US"/>
          </a:p>
        </p:txBody>
      </p:sp>
    </p:spTree>
    <p:extLst>
      <p:ext uri="{BB962C8B-B14F-4D97-AF65-F5344CB8AC3E}">
        <p14:creationId xmlns:p14="http://schemas.microsoft.com/office/powerpoint/2010/main" val="73671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CF105-1874-4943-A219-78C70C45EEC7}"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AA3A1-397B-406D-B162-E6488FD5515F}" type="slidenum">
              <a:rPr lang="en-US" smtClean="0"/>
              <a:t>‹#›</a:t>
            </a:fld>
            <a:endParaRPr lang="en-US"/>
          </a:p>
        </p:txBody>
      </p:sp>
    </p:spTree>
    <p:extLst>
      <p:ext uri="{BB962C8B-B14F-4D97-AF65-F5344CB8AC3E}">
        <p14:creationId xmlns:p14="http://schemas.microsoft.com/office/powerpoint/2010/main" val="31600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CF105-1874-4943-A219-78C70C45EEC7}"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AA3A1-397B-406D-B162-E6488FD5515F}" type="slidenum">
              <a:rPr lang="en-US" smtClean="0"/>
              <a:t>‹#›</a:t>
            </a:fld>
            <a:endParaRPr lang="en-US"/>
          </a:p>
        </p:txBody>
      </p:sp>
    </p:spTree>
    <p:extLst>
      <p:ext uri="{BB962C8B-B14F-4D97-AF65-F5344CB8AC3E}">
        <p14:creationId xmlns:p14="http://schemas.microsoft.com/office/powerpoint/2010/main" val="122807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CF105-1874-4943-A219-78C70C45EEC7}"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AA3A1-397B-406D-B162-E6488FD5515F}" type="slidenum">
              <a:rPr lang="en-US" smtClean="0"/>
              <a:t>‹#›</a:t>
            </a:fld>
            <a:endParaRPr lang="en-US"/>
          </a:p>
        </p:txBody>
      </p:sp>
    </p:spTree>
    <p:extLst>
      <p:ext uri="{BB962C8B-B14F-4D97-AF65-F5344CB8AC3E}">
        <p14:creationId xmlns:p14="http://schemas.microsoft.com/office/powerpoint/2010/main" val="404807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BCF105-1874-4943-A219-78C70C45EEC7}"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AA3A1-397B-406D-B162-E6488FD5515F}" type="slidenum">
              <a:rPr lang="en-US" smtClean="0"/>
              <a:t>‹#›</a:t>
            </a:fld>
            <a:endParaRPr lang="en-US"/>
          </a:p>
        </p:txBody>
      </p:sp>
    </p:spTree>
    <p:extLst>
      <p:ext uri="{BB962C8B-B14F-4D97-AF65-F5344CB8AC3E}">
        <p14:creationId xmlns:p14="http://schemas.microsoft.com/office/powerpoint/2010/main" val="351247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BCF105-1874-4943-A219-78C70C45EEC7}"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AA3A1-397B-406D-B162-E6488FD5515F}" type="slidenum">
              <a:rPr lang="en-US" smtClean="0"/>
              <a:t>‹#›</a:t>
            </a:fld>
            <a:endParaRPr lang="en-US"/>
          </a:p>
        </p:txBody>
      </p:sp>
    </p:spTree>
    <p:extLst>
      <p:ext uri="{BB962C8B-B14F-4D97-AF65-F5344CB8AC3E}">
        <p14:creationId xmlns:p14="http://schemas.microsoft.com/office/powerpoint/2010/main" val="236571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BCF105-1874-4943-A219-78C70C45EEC7}" type="datetimeFigureOut">
              <a:rPr lang="en-US" smtClean="0"/>
              <a:t>3/30/2016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AA3A1-397B-406D-B162-E6488FD5515F}" type="slidenum">
              <a:rPr lang="en-US" smtClean="0"/>
              <a:t>‹#›</a:t>
            </a:fld>
            <a:endParaRPr lang="en-US"/>
          </a:p>
        </p:txBody>
      </p:sp>
    </p:spTree>
    <p:extLst>
      <p:ext uri="{BB962C8B-B14F-4D97-AF65-F5344CB8AC3E}">
        <p14:creationId xmlns:p14="http://schemas.microsoft.com/office/powerpoint/2010/main" val="173138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BCF105-1874-4943-A219-78C70C45EEC7}" type="datetimeFigureOut">
              <a:rPr lang="en-US" smtClean="0"/>
              <a:t>3/30/2016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AA3A1-397B-406D-B162-E6488FD5515F}" type="slidenum">
              <a:rPr lang="en-US" smtClean="0"/>
              <a:t>‹#›</a:t>
            </a:fld>
            <a:endParaRPr lang="en-US"/>
          </a:p>
        </p:txBody>
      </p:sp>
    </p:spTree>
    <p:extLst>
      <p:ext uri="{BB962C8B-B14F-4D97-AF65-F5344CB8AC3E}">
        <p14:creationId xmlns:p14="http://schemas.microsoft.com/office/powerpoint/2010/main" val="48237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CF105-1874-4943-A219-78C70C45EEC7}" type="datetimeFigureOut">
              <a:rPr lang="en-US" smtClean="0"/>
              <a:t>3/30/2016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AA3A1-397B-406D-B162-E6488FD5515F}" type="slidenum">
              <a:rPr lang="en-US" smtClean="0"/>
              <a:t>‹#›</a:t>
            </a:fld>
            <a:endParaRPr lang="en-US"/>
          </a:p>
        </p:txBody>
      </p:sp>
    </p:spTree>
    <p:extLst>
      <p:ext uri="{BB962C8B-B14F-4D97-AF65-F5344CB8AC3E}">
        <p14:creationId xmlns:p14="http://schemas.microsoft.com/office/powerpoint/2010/main" val="341107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CF105-1874-4943-A219-78C70C45EEC7}"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AA3A1-397B-406D-B162-E6488FD5515F}" type="slidenum">
              <a:rPr lang="en-US" smtClean="0"/>
              <a:t>‹#›</a:t>
            </a:fld>
            <a:endParaRPr lang="en-US"/>
          </a:p>
        </p:txBody>
      </p:sp>
    </p:spTree>
    <p:extLst>
      <p:ext uri="{BB962C8B-B14F-4D97-AF65-F5344CB8AC3E}">
        <p14:creationId xmlns:p14="http://schemas.microsoft.com/office/powerpoint/2010/main" val="21056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CF105-1874-4943-A219-78C70C45EEC7}"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AA3A1-397B-406D-B162-E6488FD5515F}" type="slidenum">
              <a:rPr lang="en-US" smtClean="0"/>
              <a:t>‹#›</a:t>
            </a:fld>
            <a:endParaRPr lang="en-US"/>
          </a:p>
        </p:txBody>
      </p:sp>
    </p:spTree>
    <p:extLst>
      <p:ext uri="{BB962C8B-B14F-4D97-AF65-F5344CB8AC3E}">
        <p14:creationId xmlns:p14="http://schemas.microsoft.com/office/powerpoint/2010/main" val="169247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CF105-1874-4943-A219-78C70C45EEC7}" type="datetimeFigureOut">
              <a:rPr lang="en-US" smtClean="0"/>
              <a:t>3/30/2016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AA3A1-397B-406D-B162-E6488FD5515F}" type="slidenum">
              <a:rPr lang="en-US" smtClean="0"/>
              <a:t>‹#›</a:t>
            </a:fld>
            <a:endParaRPr lang="en-US"/>
          </a:p>
        </p:txBody>
      </p:sp>
    </p:spTree>
    <p:extLst>
      <p:ext uri="{BB962C8B-B14F-4D97-AF65-F5344CB8AC3E}">
        <p14:creationId xmlns:p14="http://schemas.microsoft.com/office/powerpoint/2010/main" val="3788882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pic>
        <p:nvPicPr>
          <p:cNvPr id="3" name="Picture 2"/>
          <p:cNvPicPr>
            <a:picLocks noChangeAspect="1"/>
          </p:cNvPicPr>
          <p:nvPr/>
        </p:nvPicPr>
        <p:blipFill>
          <a:blip r:embed="rId3"/>
          <a:stretch>
            <a:fillRect/>
          </a:stretch>
        </p:blipFill>
        <p:spPr>
          <a:xfrm>
            <a:off x="571957" y="1982244"/>
            <a:ext cx="4688230" cy="4230991"/>
          </a:xfrm>
          <a:prstGeom prst="rect">
            <a:avLst/>
          </a:prstGeom>
        </p:spPr>
      </p:pic>
    </p:spTree>
    <p:extLst>
      <p:ext uri="{BB962C8B-B14F-4D97-AF65-F5344CB8AC3E}">
        <p14:creationId xmlns:p14="http://schemas.microsoft.com/office/powerpoint/2010/main" val="389539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1981200" y="457200"/>
            <a:ext cx="8229600" cy="5867400"/>
          </a:xfrm>
        </p:spPr>
        <p:txBody>
          <a:bodyPr/>
          <a:lstStyle/>
          <a:p>
            <a:pPr eaLnBrk="1" hangingPunct="1">
              <a:buFontTx/>
              <a:buNone/>
            </a:pPr>
            <a:r>
              <a:rPr lang="en-US" altLang="en-US" smtClean="0"/>
              <a:t>Soon, King Henry was all alone….BUT, he had his chocolate milk. Depressed, he drank more chocolate milk than ever. And one evening, he overdosed on chocolate milk. His body couldn’t process all of the chocolate. </a:t>
            </a:r>
          </a:p>
          <a:p>
            <a:pPr eaLnBrk="1" hangingPunct="1">
              <a:buFontTx/>
              <a:buNone/>
            </a:pPr>
            <a:endParaRPr lang="en-US" altLang="en-US" smtClean="0"/>
          </a:p>
          <a:p>
            <a:pPr eaLnBrk="1" hangingPunct="1">
              <a:buFontTx/>
              <a:buNone/>
            </a:pPr>
            <a:r>
              <a:rPr lang="en-US" altLang="en-US" smtClean="0"/>
              <a:t>Sadly,</a:t>
            </a:r>
          </a:p>
          <a:p>
            <a:pPr eaLnBrk="1" hangingPunct="1">
              <a:buFontTx/>
              <a:buNone/>
            </a:pPr>
            <a:r>
              <a:rPr lang="en-US" altLang="en-US" smtClean="0"/>
              <a:t>KING Henry died UNHAPPILY drinking Chocolate Milk.</a:t>
            </a:r>
          </a:p>
        </p:txBody>
      </p:sp>
      <p:pic>
        <p:nvPicPr>
          <p:cNvPr id="7171" name="Picture 4" descr="C:\Users\owner\AppData\Local\Microsoft\Windows\Temporary Internet Files\Content.IE5\OUYU7XUP\MC9001161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3664" y="3065463"/>
            <a:ext cx="1303337"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118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905000" y="1600201"/>
            <a:ext cx="8458200" cy="4525963"/>
          </a:xfrm>
        </p:spPr>
        <p:txBody>
          <a:bodyPr>
            <a:normAutofit lnSpcReduction="10000"/>
          </a:bodyPr>
          <a:lstStyle/>
          <a:p>
            <a:pPr eaLnBrk="1" hangingPunct="1">
              <a:defRPr/>
            </a:pPr>
            <a:endParaRPr lang="en-US" sz="3600" dirty="0"/>
          </a:p>
          <a:p>
            <a:pPr eaLnBrk="1" hangingPunct="1">
              <a:defRPr/>
            </a:pPr>
            <a:endParaRPr lang="en-US" sz="2400" dirty="0"/>
          </a:p>
          <a:p>
            <a:pPr eaLnBrk="1" hangingPunct="1">
              <a:defRPr/>
            </a:pPr>
            <a:r>
              <a:rPr lang="en-US" sz="2400" dirty="0"/>
              <a:t>King Henry died UNHAPPILY Drinking chocolate milk.</a:t>
            </a:r>
          </a:p>
          <a:p>
            <a:pPr eaLnBrk="1" hangingPunct="1">
              <a:defRPr/>
            </a:pPr>
            <a:endParaRPr lang="en-US" sz="2400" dirty="0"/>
          </a:p>
          <a:p>
            <a:pPr eaLnBrk="1" hangingPunct="1">
              <a:defRPr/>
            </a:pPr>
            <a:r>
              <a:rPr lang="en-US" sz="2400" dirty="0">
                <a:solidFill>
                  <a:srgbClr val="FF0000"/>
                </a:solidFill>
              </a:rPr>
              <a:t>kilo 	   </a:t>
            </a:r>
            <a:r>
              <a:rPr lang="en-US" sz="2400" dirty="0" err="1">
                <a:solidFill>
                  <a:srgbClr val="FF0000"/>
                </a:solidFill>
              </a:rPr>
              <a:t>hecto</a:t>
            </a:r>
            <a:r>
              <a:rPr lang="en-US" sz="2400" dirty="0">
                <a:solidFill>
                  <a:srgbClr val="FF0000"/>
                </a:solidFill>
              </a:rPr>
              <a:t>    </a:t>
            </a:r>
            <a:r>
              <a:rPr lang="en-US" sz="2400" dirty="0" err="1">
                <a:solidFill>
                  <a:srgbClr val="FF0000"/>
                </a:solidFill>
              </a:rPr>
              <a:t>deka</a:t>
            </a:r>
            <a:r>
              <a:rPr lang="en-US" sz="2400" dirty="0">
                <a:solidFill>
                  <a:srgbClr val="FF0000"/>
                </a:solidFill>
              </a:rPr>
              <a:t>    UNIT    </a:t>
            </a:r>
            <a:r>
              <a:rPr lang="en-US" sz="2400" dirty="0" err="1">
                <a:solidFill>
                  <a:srgbClr val="FF0000"/>
                </a:solidFill>
              </a:rPr>
              <a:t>deci</a:t>
            </a:r>
            <a:r>
              <a:rPr lang="en-US" sz="2400" dirty="0">
                <a:solidFill>
                  <a:srgbClr val="FF0000"/>
                </a:solidFill>
              </a:rPr>
              <a:t>    </a:t>
            </a:r>
            <a:r>
              <a:rPr lang="en-US" sz="2400" dirty="0" err="1">
                <a:solidFill>
                  <a:srgbClr val="FF0000"/>
                </a:solidFill>
              </a:rPr>
              <a:t>centi</a:t>
            </a:r>
            <a:r>
              <a:rPr lang="en-US" sz="2400" dirty="0">
                <a:solidFill>
                  <a:srgbClr val="FF0000"/>
                </a:solidFill>
              </a:rPr>
              <a:t>     </a:t>
            </a:r>
            <a:r>
              <a:rPr lang="en-US" sz="2400" dirty="0" err="1">
                <a:solidFill>
                  <a:srgbClr val="FF0000"/>
                </a:solidFill>
              </a:rPr>
              <a:t>milli</a:t>
            </a:r>
            <a:endParaRPr lang="en-US" sz="2400" dirty="0">
              <a:solidFill>
                <a:srgbClr val="FF0000"/>
              </a:solidFill>
            </a:endParaRPr>
          </a:p>
          <a:p>
            <a:pPr marL="0" indent="0">
              <a:buNone/>
              <a:defRPr/>
            </a:pPr>
            <a:endParaRPr lang="en-US" sz="2400" dirty="0"/>
          </a:p>
          <a:p>
            <a:pPr marL="0" indent="0">
              <a:buNone/>
              <a:defRPr/>
            </a:pPr>
            <a:r>
              <a:rPr lang="en-US" sz="2400" dirty="0"/>
              <a:t>However, the metric system remembers him every year when students learn math. His RIP statement is King Henry died unhappy drinking chocolate milk. This is how you remember the prefixes for metric measurement and how to order the units from greatest to smallest.</a:t>
            </a:r>
          </a:p>
        </p:txBody>
      </p:sp>
      <p:pic>
        <p:nvPicPr>
          <p:cNvPr id="8195" name="Picture 5" descr="tombstone-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381000"/>
            <a:ext cx="19431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449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pic>
        <p:nvPicPr>
          <p:cNvPr id="3" name="Picture 2"/>
          <p:cNvPicPr>
            <a:picLocks noChangeAspect="1"/>
          </p:cNvPicPr>
          <p:nvPr/>
        </p:nvPicPr>
        <p:blipFill>
          <a:blip r:embed="rId3"/>
          <a:stretch>
            <a:fillRect/>
          </a:stretch>
        </p:blipFill>
        <p:spPr>
          <a:xfrm>
            <a:off x="907417" y="3318217"/>
            <a:ext cx="1560711" cy="1231499"/>
          </a:xfrm>
          <a:prstGeom prst="rect">
            <a:avLst/>
          </a:prstGeom>
        </p:spPr>
      </p:pic>
      <p:pic>
        <p:nvPicPr>
          <p:cNvPr id="4" name="Picture 3"/>
          <p:cNvPicPr>
            <a:picLocks noChangeAspect="1"/>
          </p:cNvPicPr>
          <p:nvPr/>
        </p:nvPicPr>
        <p:blipFill>
          <a:blip r:embed="rId4"/>
          <a:stretch>
            <a:fillRect/>
          </a:stretch>
        </p:blipFill>
        <p:spPr>
          <a:xfrm>
            <a:off x="3229130" y="4256864"/>
            <a:ext cx="1530229" cy="1237595"/>
          </a:xfrm>
          <a:prstGeom prst="rect">
            <a:avLst/>
          </a:prstGeom>
        </p:spPr>
      </p:pic>
      <p:pic>
        <p:nvPicPr>
          <p:cNvPr id="5" name="Picture 4"/>
          <p:cNvPicPr>
            <a:picLocks noChangeAspect="1"/>
          </p:cNvPicPr>
          <p:nvPr/>
        </p:nvPicPr>
        <p:blipFill>
          <a:blip r:embed="rId5"/>
          <a:stretch>
            <a:fillRect/>
          </a:stretch>
        </p:blipFill>
        <p:spPr>
          <a:xfrm>
            <a:off x="689396" y="5187960"/>
            <a:ext cx="2024047" cy="1231499"/>
          </a:xfrm>
          <a:prstGeom prst="rect">
            <a:avLst/>
          </a:prstGeom>
        </p:spPr>
      </p:pic>
      <p:pic>
        <p:nvPicPr>
          <p:cNvPr id="6" name="Picture 5"/>
          <p:cNvPicPr>
            <a:picLocks noChangeAspect="1"/>
          </p:cNvPicPr>
          <p:nvPr/>
        </p:nvPicPr>
        <p:blipFill>
          <a:blip r:embed="rId6"/>
          <a:stretch>
            <a:fillRect/>
          </a:stretch>
        </p:blipFill>
        <p:spPr>
          <a:xfrm>
            <a:off x="6997803" y="3318217"/>
            <a:ext cx="1981372" cy="1231499"/>
          </a:xfrm>
          <a:prstGeom prst="rect">
            <a:avLst/>
          </a:prstGeom>
        </p:spPr>
      </p:pic>
      <p:pic>
        <p:nvPicPr>
          <p:cNvPr id="7" name="Picture 6"/>
          <p:cNvPicPr>
            <a:picLocks noChangeAspect="1"/>
          </p:cNvPicPr>
          <p:nvPr/>
        </p:nvPicPr>
        <p:blipFill>
          <a:blip r:embed="rId7"/>
          <a:stretch>
            <a:fillRect/>
          </a:stretch>
        </p:blipFill>
        <p:spPr>
          <a:xfrm>
            <a:off x="9575339" y="4256864"/>
            <a:ext cx="1530229" cy="1237595"/>
          </a:xfrm>
          <a:prstGeom prst="rect">
            <a:avLst/>
          </a:prstGeom>
        </p:spPr>
      </p:pic>
      <p:pic>
        <p:nvPicPr>
          <p:cNvPr id="8" name="Picture 7"/>
          <p:cNvPicPr>
            <a:picLocks noChangeAspect="1"/>
          </p:cNvPicPr>
          <p:nvPr/>
        </p:nvPicPr>
        <p:blipFill>
          <a:blip r:embed="rId8"/>
          <a:stretch>
            <a:fillRect/>
          </a:stretch>
        </p:blipFill>
        <p:spPr>
          <a:xfrm>
            <a:off x="6735143" y="5187960"/>
            <a:ext cx="2706859" cy="1231499"/>
          </a:xfrm>
          <a:prstGeom prst="rect">
            <a:avLst/>
          </a:prstGeom>
        </p:spPr>
      </p:pic>
    </p:spTree>
    <p:extLst>
      <p:ext uri="{BB962C8B-B14F-4D97-AF65-F5344CB8AC3E}">
        <p14:creationId xmlns:p14="http://schemas.microsoft.com/office/powerpoint/2010/main" val="226748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pic>
        <p:nvPicPr>
          <p:cNvPr id="3" name="Picture 2"/>
          <p:cNvPicPr>
            <a:picLocks noChangeAspect="1"/>
          </p:cNvPicPr>
          <p:nvPr/>
        </p:nvPicPr>
        <p:blipFill>
          <a:blip r:embed="rId3"/>
          <a:stretch>
            <a:fillRect/>
          </a:stretch>
        </p:blipFill>
        <p:spPr>
          <a:xfrm>
            <a:off x="5392307" y="2130445"/>
            <a:ext cx="6620830" cy="1396105"/>
          </a:xfrm>
          <a:prstGeom prst="rect">
            <a:avLst/>
          </a:prstGeom>
        </p:spPr>
      </p:pic>
      <p:pic>
        <p:nvPicPr>
          <p:cNvPr id="4" name="Picture 3"/>
          <p:cNvPicPr>
            <a:picLocks noChangeAspect="1"/>
          </p:cNvPicPr>
          <p:nvPr/>
        </p:nvPicPr>
        <p:blipFill>
          <a:blip r:embed="rId4"/>
          <a:stretch>
            <a:fillRect/>
          </a:stretch>
        </p:blipFill>
        <p:spPr>
          <a:xfrm>
            <a:off x="5498012" y="3055171"/>
            <a:ext cx="6620830" cy="1627773"/>
          </a:xfrm>
          <a:prstGeom prst="rect">
            <a:avLst/>
          </a:prstGeom>
        </p:spPr>
      </p:pic>
      <p:pic>
        <p:nvPicPr>
          <p:cNvPr id="5" name="Picture 4"/>
          <p:cNvPicPr>
            <a:picLocks noChangeAspect="1"/>
          </p:cNvPicPr>
          <p:nvPr/>
        </p:nvPicPr>
        <p:blipFill>
          <a:blip r:embed="rId5"/>
          <a:stretch>
            <a:fillRect/>
          </a:stretch>
        </p:blipFill>
        <p:spPr>
          <a:xfrm>
            <a:off x="5498012" y="4242089"/>
            <a:ext cx="6620830" cy="1633870"/>
          </a:xfrm>
          <a:prstGeom prst="rect">
            <a:avLst/>
          </a:prstGeom>
        </p:spPr>
      </p:pic>
      <p:pic>
        <p:nvPicPr>
          <p:cNvPr id="7" name="Picture 6"/>
          <p:cNvPicPr>
            <a:picLocks noChangeAspect="1"/>
          </p:cNvPicPr>
          <p:nvPr/>
        </p:nvPicPr>
        <p:blipFill>
          <a:blip r:embed="rId6"/>
          <a:stretch>
            <a:fillRect/>
          </a:stretch>
        </p:blipFill>
        <p:spPr>
          <a:xfrm>
            <a:off x="5540687" y="5398483"/>
            <a:ext cx="6687892" cy="1505843"/>
          </a:xfrm>
          <a:prstGeom prst="rect">
            <a:avLst/>
          </a:prstGeom>
        </p:spPr>
      </p:pic>
    </p:spTree>
    <p:extLst>
      <p:ext uri="{BB962C8B-B14F-4D97-AF65-F5344CB8AC3E}">
        <p14:creationId xmlns:p14="http://schemas.microsoft.com/office/powerpoint/2010/main" val="15657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1009986" y="4835261"/>
            <a:ext cx="13802540" cy="2182557"/>
          </a:xfrm>
          <a:prstGeom prst="rect">
            <a:avLst/>
          </a:prstGeom>
        </p:spPr>
      </p:pic>
      <p:sp>
        <p:nvSpPr>
          <p:cNvPr id="5" name="Oval 4"/>
          <p:cNvSpPr/>
          <p:nvPr/>
        </p:nvSpPr>
        <p:spPr>
          <a:xfrm>
            <a:off x="109182" y="5636526"/>
            <a:ext cx="5158854" cy="109687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2051357" y="3535499"/>
            <a:ext cx="7126842" cy="1012024"/>
          </a:xfrm>
          <a:prstGeom prst="rect">
            <a:avLst/>
          </a:prstGeom>
        </p:spPr>
      </p:pic>
    </p:spTree>
    <p:extLst>
      <p:ext uri="{BB962C8B-B14F-4D97-AF65-F5344CB8AC3E}">
        <p14:creationId xmlns:p14="http://schemas.microsoft.com/office/powerpoint/2010/main" val="410178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pic>
        <p:nvPicPr>
          <p:cNvPr id="3" name="Picture 2"/>
          <p:cNvPicPr>
            <a:picLocks noChangeAspect="1"/>
          </p:cNvPicPr>
          <p:nvPr/>
        </p:nvPicPr>
        <p:blipFill>
          <a:blip r:embed="rId3"/>
          <a:stretch>
            <a:fillRect/>
          </a:stretch>
        </p:blipFill>
        <p:spPr>
          <a:xfrm>
            <a:off x="2535627" y="3510888"/>
            <a:ext cx="7120745" cy="1012024"/>
          </a:xfrm>
          <a:prstGeom prst="rect">
            <a:avLst/>
          </a:prstGeom>
        </p:spPr>
      </p:pic>
      <p:pic>
        <p:nvPicPr>
          <p:cNvPr id="4" name="Picture 3"/>
          <p:cNvPicPr>
            <a:picLocks noChangeAspect="1"/>
          </p:cNvPicPr>
          <p:nvPr/>
        </p:nvPicPr>
        <p:blipFill>
          <a:blip r:embed="rId4"/>
          <a:stretch>
            <a:fillRect/>
          </a:stretch>
        </p:blipFill>
        <p:spPr>
          <a:xfrm>
            <a:off x="-1105520" y="4522912"/>
            <a:ext cx="13802540" cy="2566638"/>
          </a:xfrm>
          <a:prstGeom prst="rect">
            <a:avLst/>
          </a:prstGeom>
        </p:spPr>
      </p:pic>
      <p:sp>
        <p:nvSpPr>
          <p:cNvPr id="5" name="Oval 4"/>
          <p:cNvSpPr/>
          <p:nvPr/>
        </p:nvSpPr>
        <p:spPr>
          <a:xfrm>
            <a:off x="6455391" y="5854890"/>
            <a:ext cx="5158854" cy="84616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13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5"/>
          <p:cNvSpPr>
            <a:spLocks noChangeArrowheads="1" noChangeShapeType="1" noTextEdit="1"/>
          </p:cNvSpPr>
          <p:nvPr/>
        </p:nvSpPr>
        <p:spPr bwMode="auto">
          <a:xfrm>
            <a:off x="1905000" y="533400"/>
            <a:ext cx="8534400" cy="1905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GlooGun"/>
              </a:rPr>
              <a:t>The Story of King Henry</a:t>
            </a:r>
          </a:p>
        </p:txBody>
      </p:sp>
      <p:pic>
        <p:nvPicPr>
          <p:cNvPr id="2051" name="Picture 8" descr="438-detail-Portrait-of-King-Henry-VIII-close-crop-2-bg8to5-q85-500x3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667000"/>
            <a:ext cx="640080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905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1981200" y="304801"/>
            <a:ext cx="8229600" cy="4525963"/>
          </a:xfrm>
        </p:spPr>
        <p:txBody>
          <a:bodyPr/>
          <a:lstStyle/>
          <a:p>
            <a:pPr eaLnBrk="1" hangingPunct="1"/>
            <a:r>
              <a:rPr lang="en-US" altLang="en-US" sz="4000"/>
              <a:t>Once upon a time in a faraway land there lived a king who loved chocolate milk. His name was King Henry.</a:t>
            </a:r>
          </a:p>
        </p:txBody>
      </p:sp>
      <p:pic>
        <p:nvPicPr>
          <p:cNvPr id="3075" name="Picture 7" descr="chocolate_mi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286000"/>
            <a:ext cx="403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23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905000" y="304800"/>
            <a:ext cx="8229600" cy="2819400"/>
          </a:xfrm>
        </p:spPr>
        <p:txBody>
          <a:bodyPr/>
          <a:lstStyle/>
          <a:p>
            <a:pPr eaLnBrk="1" hangingPunct="1"/>
            <a:r>
              <a:rPr lang="en-US" altLang="en-US" smtClean="0"/>
              <a:t>Throughout his kingdom, King Henry made sure that all of the cows were fed great supplies of chocolate to continue to provide him with his beloved chocolate milk drink.</a:t>
            </a:r>
          </a:p>
        </p:txBody>
      </p:sp>
      <p:pic>
        <p:nvPicPr>
          <p:cNvPr id="4099" name="Picture 5" descr="happy_cow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438" y="2362201"/>
            <a:ext cx="3497262"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Choco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00401"/>
            <a:ext cx="36576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447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981200" y="457200"/>
            <a:ext cx="8229600" cy="5867400"/>
          </a:xfrm>
        </p:spPr>
        <p:txBody>
          <a:bodyPr/>
          <a:lstStyle/>
          <a:p>
            <a:pPr eaLnBrk="1" hangingPunct="1"/>
            <a:r>
              <a:rPr lang="en-US" altLang="en-US" smtClean="0"/>
              <a:t>King Henry drank chocolate milk with his breakfast. He drank chocolate milk with his lunch. He drank chocolate milk with his dinner. He even drank chocolate milk for his bedtime snack. King Henry drank chocolate milk by the liters!</a:t>
            </a:r>
          </a:p>
        </p:txBody>
      </p:sp>
      <p:pic>
        <p:nvPicPr>
          <p:cNvPr id="5123" name="Picture 4" descr="milk222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71457">
            <a:off x="7237413" y="3692525"/>
            <a:ext cx="206375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107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524000" y="228600"/>
            <a:ext cx="5410200" cy="6172200"/>
          </a:xfrm>
        </p:spPr>
        <p:txBody>
          <a:bodyPr/>
          <a:lstStyle/>
          <a:p>
            <a:pPr eaLnBrk="1" hangingPunct="1">
              <a:buFontTx/>
              <a:buNone/>
            </a:pPr>
            <a:r>
              <a:rPr lang="en-US" altLang="en-US"/>
              <a:t>King Henry was so obsessed with his chocolate milk that he wrote a decree making it illegal for anyone to drink chocolate milk, except for himself. King Henry’s wife was furious with his decision to create such a law so she grabbed her kids to go stay with her mother. The guards were upset with the King too, so they left the castle to find a new king to take care of. </a:t>
            </a:r>
          </a:p>
        </p:txBody>
      </p:sp>
      <p:pic>
        <p:nvPicPr>
          <p:cNvPr id="6147" name="Picture 5" descr="C:\Users\owner\AppData\Local\Microsoft\Windows\Temporary Internet Files\Content.IE5\9W2OJ007\MC9004130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188" y="1524001"/>
            <a:ext cx="3255962"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629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244</Words>
  <Application>Microsoft Office PowerPoint</Application>
  <PresentationFormat>Widescreen</PresentationFormat>
  <Paragraphs>16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GlooGun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Fossett-Yoder</dc:creator>
  <cp:lastModifiedBy>Julie Nepple</cp:lastModifiedBy>
  <cp:revision>3</cp:revision>
  <dcterms:created xsi:type="dcterms:W3CDTF">2016-03-28T00:35:44Z</dcterms:created>
  <dcterms:modified xsi:type="dcterms:W3CDTF">2016-03-30T14:22:08Z</dcterms:modified>
</cp:coreProperties>
</file>